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73" r:id="rId3"/>
    <p:sldId id="256" r:id="rId4"/>
    <p:sldId id="274" r:id="rId5"/>
    <p:sldId id="264" r:id="rId6"/>
    <p:sldId id="265" r:id="rId7"/>
    <p:sldId id="269" r:id="rId8"/>
    <p:sldId id="267" r:id="rId9"/>
    <p:sldId id="270" r:id="rId10"/>
    <p:sldId id="263" r:id="rId11"/>
    <p:sldId id="266" r:id="rId12"/>
    <p:sldId id="27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C304-B4B1-4D34-B36D-A21A1A836D41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7920-7875-4DBB-90EB-3D85E79F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51870"/>
            <a:ext cx="8496944" cy="1298987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Международный</a:t>
            </a:r>
            <a:r>
              <a:rPr lang="ba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конкурс </a:t>
            </a:r>
            <a:b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</a:b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мастеров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башкирского национального костюма </a:t>
            </a: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«</a:t>
            </a:r>
            <a:r>
              <a:rPr lang="ru-RU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Тамға</a:t>
            </a: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itchFamily="34" charset="-52"/>
              </a:rPr>
              <a:t>»</a:t>
            </a:r>
            <a:endParaRPr lang="ru-RU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63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23478"/>
            <a:ext cx="6777318" cy="792088"/>
          </a:xfrm>
        </p:spPr>
        <p:txBody>
          <a:bodyPr/>
          <a:lstStyle/>
          <a:p>
            <a:r>
              <a:rPr lang="ba-RU" sz="4000" dirty="0" smtClean="0"/>
              <a:t>Награждение победителей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57.userapi.com/impg/_FfhBxan6aiQwpt_c5_9QeirjLlB6m_Fsaqlyg/o6WKmaRTYlY.jpg?size=1280x853&amp;quality=96&amp;sign=1c5c7d8522698032109b9b332c6fab27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7" t="16363" r="4934" b="7922"/>
          <a:stretch/>
        </p:blipFill>
        <p:spPr bwMode="auto">
          <a:xfrm>
            <a:off x="207740" y="896130"/>
            <a:ext cx="4178176" cy="38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rcntrb.com/images/joomgallery/originals/_2/_70/yulai_galiullin_grand-prix_winner_of_the_1753/yulai_galiullin_grand-prix_winner_of_the_20201216_16069194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16137"/>
          <a:stretch/>
        </p:blipFill>
        <p:spPr bwMode="auto">
          <a:xfrm>
            <a:off x="4572001" y="896130"/>
            <a:ext cx="4381500" cy="38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2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987" y="268894"/>
            <a:ext cx="8289921" cy="790688"/>
          </a:xfrm>
        </p:spPr>
        <p:txBody>
          <a:bodyPr/>
          <a:lstStyle/>
          <a:p>
            <a:r>
              <a:rPr lang="ru-RU" sz="4000" b="1" dirty="0" smtClean="0"/>
              <a:t>Выставка лучших работ в Национальном музее РБ</a:t>
            </a:r>
            <a:endParaRPr lang="ru-RU" sz="4000" b="1" dirty="0"/>
          </a:p>
        </p:txBody>
      </p:sp>
      <p:pic>
        <p:nvPicPr>
          <p:cNvPr id="4" name="Рисунок 3" descr="https://sun9-41.userapi.com/impg/CHZmELC0E087cKV8G9sRLF5A9i07xp9S90K5pQ/WZmcDQxPqzE.jpg?size=1280x853&amp;quality=96&amp;sign=77de1f544d04b48a9d712f6b806949d0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7721"/>
          <a:stretch/>
        </p:blipFill>
        <p:spPr bwMode="auto">
          <a:xfrm>
            <a:off x="467544" y="1805441"/>
            <a:ext cx="4051300" cy="30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museumrb.ru/wp-content/uploads/2021/02/IMG_0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>
            <a:off x="4784948" y="1805442"/>
            <a:ext cx="4193464" cy="30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987" y="268894"/>
            <a:ext cx="8289921" cy="790688"/>
          </a:xfrm>
        </p:spPr>
        <p:txBody>
          <a:bodyPr/>
          <a:lstStyle/>
          <a:p>
            <a:r>
              <a:rPr lang="ru-RU" sz="4000" b="1" dirty="0" smtClean="0"/>
              <a:t>Выставка лучших работ в Национальном музее РБ</a:t>
            </a:r>
            <a:endParaRPr lang="ru-RU" sz="4000" b="1" dirty="0"/>
          </a:p>
        </p:txBody>
      </p:sp>
      <p:pic>
        <p:nvPicPr>
          <p:cNvPr id="6" name="Рисунок 5" descr="5U4Rdl4z_K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7328"/>
          <a:stretch/>
        </p:blipFill>
        <p:spPr bwMode="auto">
          <a:xfrm>
            <a:off x="4742408" y="1779011"/>
            <a:ext cx="4089400" cy="324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VGWVE6lJcW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982"/>
          <a:stretch/>
        </p:blipFill>
        <p:spPr bwMode="auto">
          <a:xfrm>
            <a:off x="251520" y="1779011"/>
            <a:ext cx="4127501" cy="3235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30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1" y="411510"/>
            <a:ext cx="10004189" cy="790688"/>
          </a:xfrm>
        </p:spPr>
        <p:txBody>
          <a:bodyPr/>
          <a:lstStyle/>
          <a:p>
            <a:r>
              <a:rPr lang="ru-RU" sz="3200" b="1" dirty="0"/>
              <a:t>Международный</a:t>
            </a:r>
            <a:r>
              <a:rPr lang="ba-RU" sz="3200" b="1" dirty="0"/>
              <a:t> </a:t>
            </a:r>
            <a:r>
              <a:rPr lang="ru-RU" sz="3200" b="1" dirty="0"/>
              <a:t>конкурс </a:t>
            </a:r>
            <a:r>
              <a:rPr lang="ru-RU" sz="3200" b="1" dirty="0" smtClean="0"/>
              <a:t>мастеров </a:t>
            </a:r>
            <a:br>
              <a:rPr lang="ru-RU" sz="3200" b="1" dirty="0" smtClean="0"/>
            </a:br>
            <a:r>
              <a:rPr lang="ru-RU" sz="3200" b="1" dirty="0" smtClean="0"/>
              <a:t>башкирского </a:t>
            </a:r>
            <a:r>
              <a:rPr lang="ru-RU" sz="3200" b="1" dirty="0"/>
              <a:t>национального костюма </a:t>
            </a:r>
            <a:r>
              <a:rPr lang="ru-RU" sz="3200" b="1" dirty="0" smtClean="0"/>
              <a:t>«</a:t>
            </a:r>
            <a:r>
              <a:rPr lang="ru-RU" sz="3200" b="1" i="1" dirty="0" err="1"/>
              <a:t>Тамға</a:t>
            </a:r>
            <a:r>
              <a:rPr lang="ru-RU" sz="3200" b="1" dirty="0"/>
              <a:t>»</a:t>
            </a:r>
            <a:endParaRPr lang="ru-RU" sz="3200" dirty="0"/>
          </a:p>
        </p:txBody>
      </p:sp>
      <p:pic>
        <p:nvPicPr>
          <p:cNvPr id="4" name="Picture 4" descr="D:\Desktop\Безымянный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14" y="2211710"/>
            <a:ext cx="2160240" cy="26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6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195486"/>
            <a:ext cx="9144000" cy="1298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Международный</a:t>
            </a:r>
            <a:r>
              <a:rPr lang="ba-RU" sz="3200" b="1" dirty="0" smtClean="0"/>
              <a:t> </a:t>
            </a:r>
            <a:r>
              <a:rPr lang="ru-RU" sz="3200" b="1" dirty="0" smtClean="0"/>
              <a:t>конкурс мастеров башкирского национального костюма «</a:t>
            </a:r>
            <a:r>
              <a:rPr lang="ru-RU" sz="3200" b="1" i="1" dirty="0" err="1" smtClean="0"/>
              <a:t>Тамға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pic>
        <p:nvPicPr>
          <p:cNvPr id="5" name="Picture 4" descr="D:\Desktop\Безымянный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9662"/>
            <a:ext cx="2656013" cy="32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Привлечение </a:t>
            </a:r>
            <a:r>
              <a:rPr lang="ru-RU" dirty="0">
                <a:solidFill>
                  <a:schemeClr val="tx1"/>
                </a:solidFill>
              </a:rPr>
              <a:t>внимания к уникальным ценностям традиционного национального костюма, к его этнической самобытности и многообразию в сочетании с тенденциями современной моды в  Республике </a:t>
            </a:r>
            <a:r>
              <a:rPr lang="ru-RU" dirty="0" smtClean="0">
                <a:solidFill>
                  <a:schemeClr val="tx1"/>
                </a:solidFill>
              </a:rPr>
              <a:t>Башкортостане</a:t>
            </a:r>
          </a:p>
          <a:p>
            <a:r>
              <a:rPr lang="ba-RU" dirty="0" smtClean="0">
                <a:solidFill>
                  <a:schemeClr val="tx1"/>
                </a:solidFill>
              </a:rPr>
              <a:t>Сохранение и развитие уникальной традиции башкирской традиционной одежды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/>
              <a:t>Цель </a:t>
            </a:r>
            <a:r>
              <a:rPr lang="ba-RU" b="1" dirty="0"/>
              <a:t>мероприятия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6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a-RU" dirty="0" smtClean="0"/>
              <a:t>Первый этап</a:t>
            </a:r>
            <a:r>
              <a:rPr lang="ru-RU" dirty="0" smtClean="0"/>
              <a:t>: прием заявок на участие</a:t>
            </a:r>
          </a:p>
          <a:p>
            <a:r>
              <a:rPr lang="ru-RU" dirty="0" smtClean="0"/>
              <a:t>Второй этап: оценка работ</a:t>
            </a:r>
          </a:p>
          <a:p>
            <a:r>
              <a:rPr lang="ru-RU" dirty="0" smtClean="0"/>
              <a:t>Заключительный этап: показ лучших работ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sz="4000" b="1" dirty="0" smtClean="0"/>
              <a:t>Этапы конкурса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004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sz="4000" b="1" dirty="0" smtClean="0"/>
              <a:t>Презентация и оценка работ</a:t>
            </a:r>
            <a:endParaRPr lang="ru-RU" sz="4000" b="1" dirty="0"/>
          </a:p>
        </p:txBody>
      </p:sp>
      <p:pic>
        <p:nvPicPr>
          <p:cNvPr id="4" name="Рисунок 3" descr="https://sun9-87.userapi.com/impg/rK0n3cP58YWmYRoGpuGrgr6lFKzjJpW-SaWg9w/y5EZmMCv1Eo.jpg?size=1280x853&amp;quality=96&amp;sign=a85f4c1b202d702bc35a319bcd71b7f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1651"/>
            <a:ext cx="4367944" cy="29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7.userapi.com/impg/t_Zqmp_sI0MyZbkTXgVZpxXwq42Ac3DtvAb_HA/jyEm1iD_2x8.jpg?size=1280x853&amp;quality=96&amp;sign=9ac482a9e77323d229c967226e0f7ed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1651"/>
            <a:ext cx="4367944" cy="291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7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sz="4000" b="1" dirty="0"/>
              <a:t>Презентация и оценка работ</a:t>
            </a:r>
            <a:endParaRPr lang="ru-RU" sz="4000" b="1" dirty="0"/>
          </a:p>
        </p:txBody>
      </p:sp>
      <p:pic>
        <p:nvPicPr>
          <p:cNvPr id="4" name="Рисунок 3" descr="https://sun9-40.userapi.com/impg/e1y2hcSiIAqIHeSZ9fw3BSPRuC6BjoO893ct0Q/Pv1giA7n36A.jpg?size=1280x853&amp;quality=96&amp;sign=4e2dbf5d6db7451f9072779a8eea7259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/>
          <a:stretch/>
        </p:blipFill>
        <p:spPr bwMode="auto">
          <a:xfrm>
            <a:off x="249669" y="1779662"/>
            <a:ext cx="4345719" cy="302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79.userapi.com/impg/M5fzJabFlpBgh39mP7vHMyN6V1-8ElcA6cMQ-A/aSu1Gx5epZc.jpg?size=1280x853&amp;quality=96&amp;sign=7212da28f42569ec1b3d5c976a29743f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2950"/>
          <a:stretch/>
        </p:blipFill>
        <p:spPr bwMode="auto">
          <a:xfrm>
            <a:off x="4701541" y="1779662"/>
            <a:ext cx="4190939" cy="300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1" y="427617"/>
            <a:ext cx="7905203" cy="790688"/>
          </a:xfrm>
        </p:spPr>
        <p:txBody>
          <a:bodyPr/>
          <a:lstStyle/>
          <a:p>
            <a:r>
              <a:rPr lang="ru-RU" sz="4000" b="1" dirty="0" smtClean="0"/>
              <a:t>Дефиле</a:t>
            </a:r>
            <a:endParaRPr lang="ru-RU" sz="4000" b="1" dirty="0"/>
          </a:p>
        </p:txBody>
      </p:sp>
      <p:pic>
        <p:nvPicPr>
          <p:cNvPr id="4" name="Рисунок 3" descr="https://sun9-51.userapi.com/impg/mkONQ0dFNmEUuV2_fQ9ivQ1ILs6yKs9c1Q7KvQ/dKnguhRHHtY.jpg?size=1280x853&amp;quality=96&amp;sign=4eff0e7fada2493c6135477b367a8465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4736" b="4231"/>
          <a:stretch/>
        </p:blipFill>
        <p:spPr bwMode="auto">
          <a:xfrm>
            <a:off x="323528" y="1791121"/>
            <a:ext cx="4062845" cy="29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7.userapi.com/impg/eVjigHc1zO8KHvfeH7bsA6k14rNxPTKqCj_bLg/6E6pSOqMloQ.jpg?size=1280x853&amp;quality=96&amp;sign=0f9eac69ee48d3cbc2cae464ce73d9b0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2" b="4231"/>
          <a:stretch/>
        </p:blipFill>
        <p:spPr bwMode="auto">
          <a:xfrm>
            <a:off x="4572000" y="1791120"/>
            <a:ext cx="4220166" cy="2940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2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315</TotalTime>
  <Words>93</Words>
  <Application>Microsoft Office PowerPoint</Application>
  <PresentationFormat>Экран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Bebas Neue Bold</vt:lpstr>
      <vt:lpstr>Book Antiqua</vt:lpstr>
      <vt:lpstr>Calibri</vt:lpstr>
      <vt:lpstr>Times New Roman</vt:lpstr>
      <vt:lpstr>Wingdings</vt:lpstr>
      <vt:lpstr>Твердый переплет</vt:lpstr>
      <vt:lpstr>Международный конкурс  мастеров башкирского национального костюма «Тамға»</vt:lpstr>
      <vt:lpstr>Международный конкурс мастеров  башкирского национального костюма «Тамға»</vt:lpstr>
      <vt:lpstr>Презентация PowerPoint</vt:lpstr>
      <vt:lpstr>Презентация PowerPoint</vt:lpstr>
      <vt:lpstr>Цель мероприятия</vt:lpstr>
      <vt:lpstr>Этапы конкурса</vt:lpstr>
      <vt:lpstr>Презентация и оценка работ</vt:lpstr>
      <vt:lpstr>Презентация и оценка работ</vt:lpstr>
      <vt:lpstr>Дефиле</vt:lpstr>
      <vt:lpstr>Награждение победителей</vt:lpstr>
      <vt:lpstr>Выставка лучших работ в Национальном музее РБ</vt:lpstr>
      <vt:lpstr>Выставка лучших работ в Национальном музее РБ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конкурс мастеров башкирского национального костюма «Тамға»</dc:title>
  <dc:creator>Zarina</dc:creator>
  <cp:lastModifiedBy>Альберт</cp:lastModifiedBy>
  <cp:revision>24</cp:revision>
  <dcterms:created xsi:type="dcterms:W3CDTF">2021-09-03T05:35:24Z</dcterms:created>
  <dcterms:modified xsi:type="dcterms:W3CDTF">2021-09-09T09:13:03Z</dcterms:modified>
</cp:coreProperties>
</file>