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74" r:id="rId5"/>
    <p:sldId id="271" r:id="rId6"/>
    <p:sldId id="278" r:id="rId7"/>
    <p:sldId id="275" r:id="rId8"/>
    <p:sldId id="289" r:id="rId9"/>
    <p:sldId id="284" r:id="rId10"/>
    <p:sldId id="290" r:id="rId11"/>
    <p:sldId id="291" r:id="rId12"/>
    <p:sldId id="292" r:id="rId13"/>
    <p:sldId id="293" r:id="rId14"/>
    <p:sldId id="294" r:id="rId15"/>
    <p:sldId id="266" r:id="rId16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6" autoAdjust="0"/>
    <p:restoredTop sz="94598" autoAdjust="0"/>
  </p:normalViewPr>
  <p:slideViewPr>
    <p:cSldViewPr snapToGrid="0">
      <p:cViewPr varScale="1">
        <p:scale>
          <a:sx n="162" d="100"/>
          <a:sy n="162" d="100"/>
        </p:scale>
        <p:origin x="100" y="1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23" d="100"/>
          <a:sy n="123" d="100"/>
        </p:scale>
        <p:origin x="49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5B36E9FE-FC7C-483A-A2DF-917ABAFEED1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260067E-EBDD-48C7-A809-9760F12B694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B17F17-C2C5-4230-9F89-362FD129F089}" type="datetime1">
              <a:rPr lang="ru-RU" smtClean="0"/>
              <a:t>08.09.2021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10FEB3F-85C2-4F75-B1D6-F1987D609D8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55B4D7A-EF2B-4DBA-8739-299247F2E1F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9C03FB-A4EA-4099-B643-3686B1B468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207443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B961F58-C1C8-4E5D-9F44-45FD0B46C4F8}" type="datetime1">
              <a:rPr lang="ru-RU" smtClean="0"/>
              <a:t>08.09.2021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30E6F85-6220-421D-9203-84F526C4C60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025513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8F3494-0491-4803-BC84-8A9DE4958074}" type="slidenum">
              <a:rPr lang="ru-RU" smtClean="0"/>
              <a:t>2</a:t>
            </a:fld>
            <a:endParaRPr lang="ru-RU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289CFA3-6626-4E19-B77E-35BAAD98DE6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A5870408-6961-452E-8046-81952CAB2BF8}" type="datetime1">
              <a:rPr lang="ru-RU" smtClean="0"/>
              <a:t>08.09.2021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5040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1E85A95-B7C1-4043-B4FD-1C1E7B6E43C0}" type="slidenum">
              <a:rPr lang="ru-RU" smtClean="0"/>
              <a:t>12</a:t>
            </a:fld>
            <a:endParaRPr lang="ru-RU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2872B3F-5466-4E21-9625-D2E7EF8AE9D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EA9C9681-23B7-4B8A-A253-C2BC09AA1F08}" type="datetime1">
              <a:rPr lang="ru-RU" smtClean="0"/>
              <a:t>08.09.2021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160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2728D19-281F-4946-9684-65A557653DD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412D4F2-D8CF-48D7-8E93-9342D2AE3950}"/>
              </a:ext>
            </a:extLst>
          </p:cNvPr>
          <p:cNvSpPr/>
          <p:nvPr userDrawn="1"/>
        </p:nvSpPr>
        <p:spPr>
          <a:xfrm rot="10800000" flipH="1">
            <a:off x="0" y="0"/>
            <a:ext cx="12191999" cy="6858000"/>
          </a:xfrm>
          <a:prstGeom prst="rect">
            <a:avLst/>
          </a:prstGeom>
          <a:gradFill>
            <a:gsLst>
              <a:gs pos="0">
                <a:schemeClr val="accent5">
                  <a:alpha val="75000"/>
                </a:schemeClr>
              </a:gs>
              <a:gs pos="100000">
                <a:schemeClr val="tx2">
                  <a:lumMod val="50000"/>
                  <a:lumOff val="50000"/>
                  <a:alpha val="48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F81071F9-5F9E-43AF-B1F9-8F94CCA0D1D0}"/>
              </a:ext>
            </a:extLst>
          </p:cNvPr>
          <p:cNvSpPr/>
          <p:nvPr userDrawn="1"/>
        </p:nvSpPr>
        <p:spPr>
          <a:xfrm rot="10800000">
            <a:off x="-4" y="456773"/>
            <a:ext cx="12191999" cy="6400800"/>
          </a:xfrm>
          <a:prstGeom prst="rect">
            <a:avLst/>
          </a:prstGeom>
          <a:gradFill>
            <a:gsLst>
              <a:gs pos="0">
                <a:schemeClr val="accent5">
                  <a:alpha val="37000"/>
                </a:schemeClr>
              </a:gs>
              <a:gs pos="92000">
                <a:schemeClr val="accent2">
                  <a:alpha val="7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954D1A4-E8FD-4E5A-A528-35498A356680}"/>
              </a:ext>
            </a:extLst>
          </p:cNvPr>
          <p:cNvSpPr/>
          <p:nvPr userDrawn="1"/>
        </p:nvSpPr>
        <p:spPr>
          <a:xfrm rot="10800000" flipH="1">
            <a:off x="-2" y="0"/>
            <a:ext cx="6096001" cy="6858000"/>
          </a:xfrm>
          <a:prstGeom prst="rect">
            <a:avLst/>
          </a:prstGeom>
          <a:gradFill>
            <a:gsLst>
              <a:gs pos="13000">
                <a:schemeClr val="accent2">
                  <a:alpha val="61000"/>
                </a:schemeClr>
              </a:gs>
              <a:gs pos="99000">
                <a:schemeClr val="accent4"/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 rtl="0">
              <a:buFont typeface="Arial" panose="020B0604020202020204" pitchFamily="34" charset="0"/>
              <a:buChar char="•"/>
            </a:pPr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19" name="Заголовок 6">
            <a:extLst>
              <a:ext uri="{FF2B5EF4-FFF2-40B4-BE49-F238E27FC236}">
                <a16:creationId xmlns:a16="http://schemas.microsoft.com/office/drawing/2014/main" id="{ED6FD0CF-1406-477D-A12B-53DC561BD0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2918" y="1028700"/>
            <a:ext cx="10614211" cy="1152712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>
                <a:solidFill>
                  <a:schemeClr val="bg1"/>
                </a:solidFill>
              </a:rPr>
              <a:t>Образец заголовка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" name="Полилиния: Фигура 19">
            <a:extLst>
              <a:ext uri="{FF2B5EF4-FFF2-40B4-BE49-F238E27FC236}">
                <a16:creationId xmlns:a16="http://schemas.microsoft.com/office/drawing/2014/main" id="{230DFABF-2A96-46EC-8C35-1C4A9D0A0739}"/>
              </a:ext>
            </a:extLst>
          </p:cNvPr>
          <p:cNvSpPr/>
          <p:nvPr userDrawn="1"/>
        </p:nvSpPr>
        <p:spPr>
          <a:xfrm rot="16200000" flipH="1">
            <a:off x="4063256" y="400727"/>
            <a:ext cx="4065484" cy="8849062"/>
          </a:xfrm>
          <a:custGeom>
            <a:avLst/>
            <a:gdLst>
              <a:gd name="connsiteX0" fmla="*/ 0 w 4065484"/>
              <a:gd name="connsiteY0" fmla="*/ 4424531 h 8849062"/>
              <a:gd name="connsiteX1" fmla="*/ 3899197 w 4065484"/>
              <a:gd name="connsiteY1" fmla="*/ 8840480 h 8849062"/>
              <a:gd name="connsiteX2" fmla="*/ 4065484 w 4065484"/>
              <a:gd name="connsiteY2" fmla="*/ 8849062 h 8849062"/>
              <a:gd name="connsiteX3" fmla="*/ 4065483 w 4065484"/>
              <a:gd name="connsiteY3" fmla="*/ 0 h 8849062"/>
              <a:gd name="connsiteX4" fmla="*/ 3899197 w 4065484"/>
              <a:gd name="connsiteY4" fmla="*/ 8581 h 8849062"/>
              <a:gd name="connsiteX5" fmla="*/ 0 w 4065484"/>
              <a:gd name="connsiteY5" fmla="*/ 4424531 h 884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65484" h="8849062">
                <a:moveTo>
                  <a:pt x="0" y="4424531"/>
                </a:moveTo>
                <a:cubicBezTo>
                  <a:pt x="0" y="6722831"/>
                  <a:pt x="1709076" y="8613167"/>
                  <a:pt x="3899197" y="8840480"/>
                </a:cubicBezTo>
                <a:lnTo>
                  <a:pt x="4065484" y="8849062"/>
                </a:lnTo>
                <a:lnTo>
                  <a:pt x="4065483" y="0"/>
                </a:lnTo>
                <a:lnTo>
                  <a:pt x="3899197" y="8581"/>
                </a:lnTo>
                <a:cubicBezTo>
                  <a:pt x="1709075" y="235897"/>
                  <a:pt x="0" y="2126232"/>
                  <a:pt x="0" y="4424531"/>
                </a:cubicBezTo>
                <a:close/>
              </a:path>
            </a:pathLst>
          </a:custGeom>
          <a:gradFill flip="none" rotWithShape="1">
            <a:gsLst>
              <a:gs pos="7000">
                <a:schemeClr val="accent4">
                  <a:lumMod val="60000"/>
                  <a:lumOff val="40000"/>
                  <a:alpha val="3000"/>
                </a:schemeClr>
              </a:gs>
              <a:gs pos="100000">
                <a:schemeClr val="bg1">
                  <a:alpha val="16000"/>
                </a:schemeClr>
              </a:gs>
            </a:gsLst>
            <a:lin ang="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21" name="Подзаголовок 7">
            <a:extLst>
              <a:ext uri="{FF2B5EF4-FFF2-40B4-BE49-F238E27FC236}">
                <a16:creationId xmlns:a16="http://schemas.microsoft.com/office/drawing/2014/main" id="{A943203E-4446-4D2D-AFEE-C3BCE75220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408518"/>
            <a:ext cx="9144000" cy="609600"/>
          </a:xfrm>
        </p:spPr>
        <p:txBody>
          <a:bodyPr rtlCol="0">
            <a:normAutofit/>
          </a:bodyPr>
          <a:lstStyle>
            <a:lvl1pPr algn="ctr">
              <a:buNone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rtl="0"/>
            <a:r>
              <a:rPr lang="ru-RU" sz="1400" b="0">
                <a:solidFill>
                  <a:schemeClr val="bg1"/>
                </a:solidFill>
                <a:latin typeface="+mj-lt"/>
              </a:rPr>
              <a:t>Образец подзаголовка</a:t>
            </a:r>
            <a:endParaRPr lang="ru-RU" sz="1400" b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Рисунок 22">
            <a:extLst>
              <a:ext uri="{FF2B5EF4-FFF2-40B4-BE49-F238E27FC236}">
                <a16:creationId xmlns:a16="http://schemas.microsoft.com/office/drawing/2014/main" id="{D7662E6F-0458-41D6-A36A-37011FA74BF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343302" y="3351746"/>
            <a:ext cx="7519558" cy="3506255"/>
          </a:xfrm>
          <a:custGeom>
            <a:avLst/>
            <a:gdLst>
              <a:gd name="connsiteX0" fmla="*/ 3759779 w 7519558"/>
              <a:gd name="connsiteY0" fmla="*/ 0 h 3506255"/>
              <a:gd name="connsiteX1" fmla="*/ 7513560 w 7519558"/>
              <a:gd name="connsiteY1" fmla="*/ 3387468 h 3506255"/>
              <a:gd name="connsiteX2" fmla="*/ 7519558 w 7519558"/>
              <a:gd name="connsiteY2" fmla="*/ 3506255 h 3506255"/>
              <a:gd name="connsiteX3" fmla="*/ 0 w 7519558"/>
              <a:gd name="connsiteY3" fmla="*/ 3506255 h 3506255"/>
              <a:gd name="connsiteX4" fmla="*/ 5998 w 7519558"/>
              <a:gd name="connsiteY4" fmla="*/ 3387468 h 3506255"/>
              <a:gd name="connsiteX5" fmla="*/ 3759779 w 7519558"/>
              <a:gd name="connsiteY5" fmla="*/ 0 h 3506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19558" h="3506255">
                <a:moveTo>
                  <a:pt x="3759779" y="0"/>
                </a:moveTo>
                <a:cubicBezTo>
                  <a:pt x="5713450" y="0"/>
                  <a:pt x="7320331" y="1484777"/>
                  <a:pt x="7513560" y="3387468"/>
                </a:cubicBezTo>
                <a:lnTo>
                  <a:pt x="7519558" y="3506255"/>
                </a:lnTo>
                <a:lnTo>
                  <a:pt x="0" y="3506255"/>
                </a:lnTo>
                <a:lnTo>
                  <a:pt x="5998" y="3387468"/>
                </a:lnTo>
                <a:cubicBezTo>
                  <a:pt x="199227" y="1484777"/>
                  <a:pt x="1806109" y="0"/>
                  <a:pt x="3759779" y="0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wrap="square" rtlCol="0" anchor="ctr">
            <a:noAutofit/>
          </a:bodyPr>
          <a:lstStyle>
            <a:lvl1pPr algn="ctr">
              <a:defRPr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663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одержимое с 2 столбцами (слайд для сравнени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/>
              <a:t>Образец текста нижнего колонтитула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4841076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018472"/>
            <a:ext cx="4841076" cy="3104856"/>
          </a:xfrm>
        </p:spPr>
        <p:txBody>
          <a:bodyPr rtlCol="0"/>
          <a:lstStyle>
            <a:lvl1pPr marL="283464" indent="-283464">
              <a:defRPr/>
            </a:lvl1pPr>
            <a:lvl2pPr marL="283464" indent="-283464">
              <a:defRPr/>
            </a:lvl2pPr>
            <a:lvl3pPr marL="283464" indent="-283464">
              <a:defRPr/>
            </a:lvl3pPr>
            <a:lvl4pPr marL="283464" indent="-283464">
              <a:defRPr/>
            </a:lvl4pPr>
            <a:lvl5pPr marL="283464" indent="-283464">
              <a:defRPr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6560" y="2112264"/>
            <a:ext cx="484632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0" y="3018471"/>
            <a:ext cx="4841076" cy="3104857"/>
          </a:xfrm>
        </p:spPr>
        <p:txBody>
          <a:bodyPr rtlCol="0"/>
          <a:lstStyle>
            <a:lvl1pPr marL="283464" indent="-283464">
              <a:defRPr/>
            </a:lvl1pPr>
            <a:lvl2pPr marL="283464" indent="-283464">
              <a:defRPr/>
            </a:lvl2pPr>
            <a:lvl3pPr marL="283464" indent="-283464">
              <a:defRPr/>
            </a:lvl3pPr>
            <a:lvl4pPr marL="283464" indent="-283464">
              <a:defRPr/>
            </a:lvl4pPr>
            <a:lvl5pPr marL="283464" indent="-283464">
              <a:defRPr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/>
              <a:t>Понедельник, 1 февраля 20ГГ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389E6-C847-4AD0-B56D-D205B2EAB1E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4478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с 3 столбц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/>
              <a:t>Образец текста нижнего колонтитула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320040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018472"/>
            <a:ext cx="3200400" cy="3104856"/>
          </a:xfrm>
        </p:spPr>
        <p:txBody>
          <a:bodyPr rtlCol="0"/>
          <a:lstStyle>
            <a:lvl1pPr marL="283464" indent="-283464">
              <a:defRPr/>
            </a:lvl1pPr>
            <a:lvl2pPr marL="283464" indent="-283464">
              <a:defRPr/>
            </a:lvl2pPr>
            <a:lvl3pPr marL="283464" indent="-283464">
              <a:defRPr/>
            </a:lvl3pPr>
            <a:lvl4pPr marL="283464" indent="-283464">
              <a:defRPr/>
            </a:lvl4pPr>
            <a:lvl5pPr marL="283464" indent="-283464">
              <a:defRPr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92040" y="2109976"/>
            <a:ext cx="320040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92040" y="3016183"/>
            <a:ext cx="3200400" cy="3104857"/>
          </a:xfrm>
        </p:spPr>
        <p:txBody>
          <a:bodyPr rtlCol="0"/>
          <a:lstStyle>
            <a:lvl1pPr marL="283464" indent="-283464">
              <a:defRPr/>
            </a:lvl1pPr>
            <a:lvl2pPr marL="283464" indent="-283464">
              <a:defRPr/>
            </a:lvl2pPr>
            <a:lvl3pPr marL="283464" indent="-283464">
              <a:defRPr/>
            </a:lvl3pPr>
            <a:lvl4pPr marL="283464" indent="-283464">
              <a:defRPr/>
            </a:lvl4pPr>
            <a:lvl5pPr marL="283464" indent="-283464">
              <a:defRPr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1" name="Текст 4">
            <a:extLst>
              <a:ext uri="{FF2B5EF4-FFF2-40B4-BE49-F238E27FC236}">
                <a16:creationId xmlns:a16="http://schemas.microsoft.com/office/drawing/2014/main" id="{5A7CDD05-39F5-4344-992F-995A7F9E82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12480" y="2112263"/>
            <a:ext cx="320040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12" name="Объект 5">
            <a:extLst>
              <a:ext uri="{FF2B5EF4-FFF2-40B4-BE49-F238E27FC236}">
                <a16:creationId xmlns:a16="http://schemas.microsoft.com/office/drawing/2014/main" id="{93C996A2-0E21-4652-A9DD-F74F8BC0405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412480" y="3018470"/>
            <a:ext cx="3200400" cy="3104857"/>
          </a:xfrm>
        </p:spPr>
        <p:txBody>
          <a:bodyPr rtlCol="0"/>
          <a:lstStyle>
            <a:lvl1pPr marL="283464" indent="-283464">
              <a:defRPr/>
            </a:lvl1pPr>
            <a:lvl2pPr marL="283464" indent="-283464">
              <a:defRPr/>
            </a:lvl2pPr>
            <a:lvl3pPr marL="283464" indent="-283464">
              <a:defRPr/>
            </a:lvl3pPr>
            <a:lvl4pPr marL="283464" indent="-283464">
              <a:defRPr/>
            </a:lvl4pPr>
            <a:lvl5pPr marL="283464" indent="-283464">
              <a:defRPr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/>
              <a:t>Понедельник, 1 февраля 20ГГ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389E6-C847-4AD0-B56D-D205B2EAB1E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5717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Свод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01A8306-2063-4EE3-B249-F2AA08C30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0"/>
            <a:ext cx="6096000" cy="6867136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3E64438-1D32-4E70-8582-6A520002B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457200" y="17416"/>
            <a:ext cx="5638800" cy="6840584"/>
          </a:xfrm>
          <a:prstGeom prst="rect">
            <a:avLst/>
          </a:prstGeom>
          <a:gradFill>
            <a:gsLst>
              <a:gs pos="2400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8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4954AC3-129F-4075-B216-D22A2C240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H="1">
            <a:off x="-170122" y="389706"/>
            <a:ext cx="6422401" cy="6096002"/>
          </a:xfrm>
          <a:prstGeom prst="rect">
            <a:avLst/>
          </a:prstGeom>
          <a:gradFill>
            <a:gsLst>
              <a:gs pos="2000">
                <a:schemeClr val="accent5">
                  <a:alpha val="28000"/>
                </a:schemeClr>
              </a:gs>
              <a:gs pos="78000">
                <a:schemeClr val="accent4">
                  <a:alpha val="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17117C9-4AC1-4174-8CED-D839A0508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517670" y="1253114"/>
            <a:ext cx="6840582" cy="4316082"/>
          </a:xfrm>
          <a:prstGeom prst="rect">
            <a:avLst/>
          </a:prstGeom>
          <a:gradFill>
            <a:gsLst>
              <a:gs pos="44000">
                <a:schemeClr val="tx2">
                  <a:lumMod val="75000"/>
                  <a:lumOff val="25000"/>
                  <a:alpha val="11000"/>
                </a:schemeClr>
              </a:gs>
              <a:gs pos="99000">
                <a:schemeClr val="accent2">
                  <a:alpha val="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FDBA4B60-FD16-4BB9-99BE-945815DB0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58997"/>
            <a:ext cx="3319895" cy="5381177"/>
          </a:xfrm>
        </p:spPr>
        <p:txBody>
          <a:bodyPr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sz="3200">
                <a:solidFill>
                  <a:schemeClr val="bg1"/>
                </a:solidFill>
              </a:rPr>
              <a:t>Образец заголовка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3648B8AB-3038-447E-A760-83F9D9900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4907757">
            <a:off x="-619013" y="1524958"/>
            <a:ext cx="4648282" cy="4433301"/>
          </a:xfrm>
          <a:custGeom>
            <a:avLst/>
            <a:gdLst>
              <a:gd name="connsiteX0" fmla="*/ 4465639 w 4648282"/>
              <a:gd name="connsiteY0" fmla="*/ 3013821 h 4433301"/>
              <a:gd name="connsiteX1" fmla="*/ 2324141 w 4648282"/>
              <a:gd name="connsiteY1" fmla="*/ 4433301 h 4433301"/>
              <a:gd name="connsiteX2" fmla="*/ 0 w 4648282"/>
              <a:gd name="connsiteY2" fmla="*/ 2109160 h 4433301"/>
              <a:gd name="connsiteX3" fmla="*/ 1216317 w 4648282"/>
              <a:gd name="connsiteY3" fmla="*/ 65530 h 4433301"/>
              <a:gd name="connsiteX4" fmla="*/ 1352350 w 4648282"/>
              <a:gd name="connsiteY4" fmla="*/ 0 h 4433301"/>
              <a:gd name="connsiteX5" fmla="*/ 4475994 w 4648282"/>
              <a:gd name="connsiteY5" fmla="*/ 1232791 h 4433301"/>
              <a:gd name="connsiteX6" fmla="*/ 4543793 w 4648282"/>
              <a:gd name="connsiteY6" fmla="*/ 1418031 h 4433301"/>
              <a:gd name="connsiteX7" fmla="*/ 4648282 w 4648282"/>
              <a:gd name="connsiteY7" fmla="*/ 2109160 h 4433301"/>
              <a:gd name="connsiteX8" fmla="*/ 4465639 w 4648282"/>
              <a:gd name="connsiteY8" fmla="*/ 3013821 h 4433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48282" h="4433301">
                <a:moveTo>
                  <a:pt x="4465639" y="3013821"/>
                </a:moveTo>
                <a:cubicBezTo>
                  <a:pt x="4112816" y="3847990"/>
                  <a:pt x="3286832" y="4433301"/>
                  <a:pt x="2324141" y="4433301"/>
                </a:cubicBezTo>
                <a:cubicBezTo>
                  <a:pt x="1040553" y="4433301"/>
                  <a:pt x="0" y="3392748"/>
                  <a:pt x="0" y="2109160"/>
                </a:cubicBezTo>
                <a:cubicBezTo>
                  <a:pt x="0" y="1226693"/>
                  <a:pt x="491824" y="459098"/>
                  <a:pt x="1216317" y="65530"/>
                </a:cubicBezTo>
                <a:lnTo>
                  <a:pt x="1352350" y="0"/>
                </a:lnTo>
                <a:lnTo>
                  <a:pt x="4475994" y="1232791"/>
                </a:lnTo>
                <a:lnTo>
                  <a:pt x="4543793" y="1418031"/>
                </a:lnTo>
                <a:cubicBezTo>
                  <a:pt x="4611700" y="1636359"/>
                  <a:pt x="4648282" y="1868487"/>
                  <a:pt x="4648282" y="2109160"/>
                </a:cubicBezTo>
                <a:cubicBezTo>
                  <a:pt x="4648282" y="2430057"/>
                  <a:pt x="4583247" y="2735764"/>
                  <a:pt x="4465639" y="3013821"/>
                </a:cubicBezTo>
                <a:close/>
              </a:path>
            </a:pathLst>
          </a:custGeom>
          <a:gradFill>
            <a:gsLst>
              <a:gs pos="31000">
                <a:schemeClr val="accent6">
                  <a:alpha val="10000"/>
                </a:schemeClr>
              </a:gs>
              <a:gs pos="85000">
                <a:schemeClr val="accent6">
                  <a:lumMod val="60000"/>
                  <a:lumOff val="40000"/>
                  <a:alpha val="21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>
                <a:solidFill>
                  <a:schemeClr val="bg1"/>
                </a:solidFill>
              </a:rPr>
              <a:t>Образец текста нижнего колонтитула</a:t>
            </a:r>
          </a:p>
        </p:txBody>
      </p:sp>
      <p:sp>
        <p:nvSpPr>
          <p:cNvPr id="16" name="Рисунок 15">
            <a:extLst>
              <a:ext uri="{FF2B5EF4-FFF2-40B4-BE49-F238E27FC236}">
                <a16:creationId xmlns:a16="http://schemas.microsoft.com/office/drawing/2014/main" id="{F4B1264E-7B5A-4325-840D-E1994D41E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08576" y="758952"/>
            <a:ext cx="2962656" cy="25146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7" name="Рисунок 15">
            <a:extLst>
              <a:ext uri="{FF2B5EF4-FFF2-40B4-BE49-F238E27FC236}">
                <a16:creationId xmlns:a16="http://schemas.microsoft.com/office/drawing/2014/main" id="{30B566CA-63FC-43A4-A9E1-7EC3164CB4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08576" y="3593592"/>
            <a:ext cx="2962656" cy="25146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id="{7DBD15FE-44A7-4CA5-815B-71FF4994DB1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089901" y="693738"/>
            <a:ext cx="3522980" cy="5446712"/>
          </a:xfrm>
        </p:spPr>
        <p:txBody>
          <a:bodyPr rtlCol="0" anchor="ctr"/>
          <a:lstStyle>
            <a:lvl1pPr marL="0" indent="0">
              <a:buNone/>
              <a:defRPr sz="1800"/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 rtl="0"/>
            <a:r>
              <a:rPr lang="ru-RU"/>
              <a:t>Объект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/>
              <a:t>Понедельник, 1 февраля 20ГГ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389E6-C847-4AD0-B56D-D205B2EAB1E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66472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Заключ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29C97D6C-07B7-434E-BBAE-19379570C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3193" y="457201"/>
            <a:ext cx="3091607" cy="1727643"/>
          </a:xfrm>
        </p:spPr>
        <p:txBody>
          <a:bodyPr rtlCol="0" anchor="b">
            <a:normAutofit/>
          </a:bodyPr>
          <a:lstStyle/>
          <a:p>
            <a:pPr rtl="0"/>
            <a:r>
              <a:rPr lang="ru-RU" sz="2800"/>
              <a:t>Образец заголовка</a:t>
            </a:r>
            <a:endParaRPr lang="ru-RU" sz="2800" dirty="0"/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id="{DA2D2C88-FFBE-4F25-871F-68A09C5F53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8119872" cy="6409944"/>
          </a:xfrm>
          <a:solidFill>
            <a:schemeClr val="accent6"/>
          </a:solidFill>
        </p:spPr>
        <p:txBody>
          <a:bodyPr rtlCol="0" anchor="ctr"/>
          <a:lstStyle>
            <a:lvl1pPr algn="ctr">
              <a:defRPr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>
                <a:solidFill>
                  <a:schemeClr val="bg1"/>
                </a:solidFill>
              </a:rPr>
              <a:t>Образец текста нижнего колонтитула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8D0529A2-5928-42C4-B397-6AEE7520D2C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643938" y="2530475"/>
            <a:ext cx="3023806" cy="3427413"/>
          </a:xfrm>
        </p:spPr>
        <p:txBody>
          <a:bodyPr rtlCol="0"/>
          <a:lstStyle>
            <a:lvl1pPr>
              <a:buNone/>
              <a:defRPr sz="200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 rtl="0"/>
            <a:r>
              <a:rPr lang="ru-RU"/>
              <a:t>Объект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/>
              <a:t>Понедельник, 1 февраля 20ГГ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389E6-C847-4AD0-B56D-D205B2EAB1E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40365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/>
              <a:t>Понедельник, 1 февраля 20ГГ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/>
              <a:t>Образец текста нижнего колонтитула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389E6-C847-4AD0-B56D-D205B2EAB1E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52051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4EB55F-536E-4547-A5D2-0483FC36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425"/>
            <a:ext cx="3932237" cy="1894511"/>
          </a:xfrm>
        </p:spPr>
        <p:txBody>
          <a:bodyPr rtlCol="0" anchor="b"/>
          <a:lstStyle>
            <a:lvl1pPr>
              <a:lnSpc>
                <a:spcPct val="100000"/>
              </a:lnSpc>
              <a:defRPr sz="32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717D3C-533B-4EA9-886B-FAE59956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2" y="987425"/>
            <a:ext cx="5687568" cy="4873625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419D2E1-4B17-4608-961E-2C471985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58510"/>
            <a:ext cx="3932237" cy="280254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75A3535-184C-438C-AE91-9C42B7C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/>
              <a:t>Понедельник, 1 февраля 20ГГ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DF6DBC3-4A58-42BA-9B55-A9A72510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/>
              <a:t>Образец текста нижнего колонтитула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D4E6563-0AB6-4038-A12B-A259552D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389E6-C847-4AD0-B56D-D205B2EAB1E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38519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9702C5-1E3B-4C62-A538-59BB5728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3932237" cy="1892808"/>
          </a:xfrm>
        </p:spPr>
        <p:txBody>
          <a:bodyPr rtlCol="0" anchor="b"/>
          <a:lstStyle>
            <a:lvl1pPr>
              <a:defRPr sz="3200" baseline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E2CF574-95CE-4E60-B2CF-3B5B4F33A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5319" y="987425"/>
            <a:ext cx="5833242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D039F7C-C735-4356-8B04-89E19047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33286"/>
            <a:ext cx="3932237" cy="2835702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5E706DF-52A3-4F34-9BF5-E1ACD5D5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/>
              <a:t>Понедельник, 1 февраля 20ГГ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FB25E53-E72E-4110-BB6B-3477F56C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/>
              <a:t>Образец текста нижнего колонтитула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686F8F-3D62-4CEC-AD9A-B70848E6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389E6-C847-4AD0-B56D-D205B2EAB1E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8203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вест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306F3896-19D4-4232-82CE-6C81979F6F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6409177"/>
            <a:ext cx="12192000" cy="456774"/>
            <a:chOff x="0" y="6401226"/>
            <a:chExt cx="12192000" cy="456774"/>
          </a:xfrm>
        </p:grpSpPr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id="{191D0E40-FF26-4842-B967-3FA07E78DC55}"/>
                </a:ext>
              </a:extLst>
            </p:cNvPr>
            <p:cNvSpPr/>
            <p:nvPr/>
          </p:nvSpPr>
          <p:spPr>
            <a:xfrm rot="10800000" flipH="1">
              <a:off x="0" y="6401226"/>
              <a:ext cx="12192000" cy="456773"/>
            </a:xfrm>
            <a:prstGeom prst="rect">
              <a:avLst/>
            </a:prstGeom>
            <a:gradFill>
              <a:gsLst>
                <a:gs pos="14000">
                  <a:schemeClr val="accent4">
                    <a:alpha val="28000"/>
                  </a:schemeClr>
                </a:gs>
                <a:gs pos="100000">
                  <a:schemeClr val="accent5">
                    <a:alpha val="85000"/>
                  </a:schemeClr>
                </a:gs>
              </a:gsLst>
              <a:lin ang="6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45" name="Прямоугольник 44">
              <a:extLst>
                <a:ext uri="{FF2B5EF4-FFF2-40B4-BE49-F238E27FC236}">
                  <a16:creationId xmlns:a16="http://schemas.microsoft.com/office/drawing/2014/main" id="{7BE4E0C1-B316-4C88-9FF8-5BA9F1C67DCE}"/>
                </a:ext>
              </a:extLst>
            </p:cNvPr>
            <p:cNvSpPr/>
            <p:nvPr/>
          </p:nvSpPr>
          <p:spPr>
            <a:xfrm flipH="1">
              <a:off x="4038602" y="6401228"/>
              <a:ext cx="8153398" cy="456772"/>
            </a:xfrm>
            <a:prstGeom prst="rect">
              <a:avLst/>
            </a:prstGeom>
            <a:gradFill>
              <a:gsLst>
                <a:gs pos="9000">
                  <a:schemeClr val="accent2">
                    <a:lumMod val="60000"/>
                    <a:lumOff val="40000"/>
                    <a:alpha val="55000"/>
                  </a:schemeClr>
                </a:gs>
                <a:gs pos="99000">
                  <a:schemeClr val="accent2"/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>
                <a:latin typeface="Calibri Light" panose="020F0302020204030204" pitchFamily="34" charset="0"/>
              </a:endParaRPr>
            </a:p>
          </p:txBody>
        </p:sp>
      </p:grp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6F7B3B56-B1E0-482A-BCB7-F6DFF267F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>
            <a:off x="-1184687" y="1185453"/>
            <a:ext cx="6408742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1966FDA2-772B-4D2A-AB6A-EE70A258E8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>
            <a:off x="1043780" y="3413921"/>
            <a:ext cx="1951041" cy="403860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113291B3-B6EE-40A3-8DD7-FA478AD26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0635413">
            <a:off x="-364225" y="1757079"/>
            <a:ext cx="3900087" cy="4178958"/>
          </a:xfrm>
          <a:custGeom>
            <a:avLst/>
            <a:gdLst>
              <a:gd name="connsiteX0" fmla="*/ 2431955 w 3900087"/>
              <a:gd name="connsiteY0" fmla="*/ 93939 h 4178958"/>
              <a:gd name="connsiteX1" fmla="*/ 3900087 w 3900087"/>
              <a:gd name="connsiteY1" fmla="*/ 2089479 h 4178958"/>
              <a:gd name="connsiteX2" fmla="*/ 1810608 w 3900087"/>
              <a:gd name="connsiteY2" fmla="*/ 4178958 h 4178958"/>
              <a:gd name="connsiteX3" fmla="*/ 77979 w 3900087"/>
              <a:gd name="connsiteY3" fmla="*/ 3257727 h 4178958"/>
              <a:gd name="connsiteX4" fmla="*/ 0 w 3900087"/>
              <a:gd name="connsiteY4" fmla="*/ 3129368 h 4178958"/>
              <a:gd name="connsiteX5" fmla="*/ 831517 w 3900087"/>
              <a:gd name="connsiteY5" fmla="*/ 244058 h 4178958"/>
              <a:gd name="connsiteX6" fmla="*/ 997289 w 3900087"/>
              <a:gd name="connsiteY6" fmla="*/ 164202 h 4178958"/>
              <a:gd name="connsiteX7" fmla="*/ 1810608 w 3900087"/>
              <a:gd name="connsiteY7" fmla="*/ 0 h 4178958"/>
              <a:gd name="connsiteX8" fmla="*/ 2431955 w 390008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087" h="4178958">
                <a:moveTo>
                  <a:pt x="2431955" y="93939"/>
                </a:moveTo>
                <a:cubicBezTo>
                  <a:pt x="3282516" y="358491"/>
                  <a:pt x="3900087" y="1151865"/>
                  <a:pt x="3900087" y="2089479"/>
                </a:cubicBezTo>
                <a:cubicBezTo>
                  <a:pt x="3900087" y="3243466"/>
                  <a:pt x="2964595" y="4178958"/>
                  <a:pt x="1810608" y="4178958"/>
                </a:cubicBezTo>
                <a:cubicBezTo>
                  <a:pt x="1089366" y="4178958"/>
                  <a:pt x="453474" y="3813531"/>
                  <a:pt x="77979" y="3257727"/>
                </a:cubicBezTo>
                <a:lnTo>
                  <a:pt x="0" y="3129368"/>
                </a:lnTo>
                <a:lnTo>
                  <a:pt x="831517" y="244058"/>
                </a:lnTo>
                <a:lnTo>
                  <a:pt x="997289" y="164202"/>
                </a:lnTo>
                <a:cubicBezTo>
                  <a:pt x="1247270" y="58468"/>
                  <a:pt x="1522111" y="0"/>
                  <a:pt x="1810608" y="0"/>
                </a:cubicBezTo>
                <a:cubicBezTo>
                  <a:pt x="2026981" y="0"/>
                  <a:pt x="2235672" y="32888"/>
                  <a:pt x="2431955" y="93939"/>
                </a:cubicBezTo>
                <a:close/>
              </a:path>
            </a:pathLst>
          </a:custGeom>
          <a:gradFill>
            <a:gsLst>
              <a:gs pos="34000">
                <a:schemeClr val="bg1">
                  <a:alpha val="0"/>
                </a:schemeClr>
              </a:gs>
              <a:gs pos="100000">
                <a:schemeClr val="accent6">
                  <a:alpha val="35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CD997F7F-035E-456B-A91D-449104462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H="1">
            <a:off x="47595" y="413658"/>
            <a:ext cx="4400609" cy="3581400"/>
          </a:xfrm>
          <a:prstGeom prst="rect">
            <a:avLst/>
          </a:prstGeom>
          <a:gradFill>
            <a:gsLst>
              <a:gs pos="0">
                <a:schemeClr val="accent5">
                  <a:alpha val="29000"/>
                </a:schemeClr>
              </a:gs>
              <a:gs pos="100000">
                <a:schemeClr val="accent4">
                  <a:alpha val="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29" name="Заголовок 1">
            <a:extLst>
              <a:ext uri="{FF2B5EF4-FFF2-40B4-BE49-F238E27FC236}">
                <a16:creationId xmlns:a16="http://schemas.microsoft.com/office/drawing/2014/main" id="{10052647-C66D-4244-962F-2AA82F920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16" y="586633"/>
            <a:ext cx="3125336" cy="3611584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>
                <a:solidFill>
                  <a:schemeClr val="bg1"/>
                </a:solidFill>
              </a:rPr>
              <a:t>Образец заголовка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0" name="Нижний колонтитул 4">
            <a:extLst>
              <a:ext uri="{FF2B5EF4-FFF2-40B4-BE49-F238E27FC236}">
                <a16:creationId xmlns:a16="http://schemas.microsoft.com/office/drawing/2014/main" id="{43D0BC76-B58B-4508-A4FF-DC3D3ADB5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1" y="1912217"/>
            <a:ext cx="4114800" cy="45720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>
                <a:solidFill>
                  <a:schemeClr val="bg1"/>
                </a:solidFill>
              </a:rPr>
              <a:t>Образец текста нижнего колонтитула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A73B76-2F23-43F4-BD43-914BAEE88CF6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778375" y="863600"/>
            <a:ext cx="3441700" cy="5130800"/>
          </a:xfrm>
        </p:spPr>
        <p:txBody>
          <a:bodyPr rtlCol="0" anchor="ctr">
            <a:normAutofit/>
          </a:bodyPr>
          <a:lstStyle>
            <a:lvl1pPr>
              <a:buNone/>
              <a:defRPr sz="18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ru-RU"/>
              <a:t>Объект</a:t>
            </a:r>
          </a:p>
        </p:txBody>
      </p:sp>
      <p:sp>
        <p:nvSpPr>
          <p:cNvPr id="40" name="Рисунок 39">
            <a:extLst>
              <a:ext uri="{FF2B5EF4-FFF2-40B4-BE49-F238E27FC236}">
                <a16:creationId xmlns:a16="http://schemas.microsoft.com/office/drawing/2014/main" id="{25D66CC0-A06E-4254-AAF8-8DA80B0193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87384" y="868680"/>
            <a:ext cx="2505456" cy="1499616"/>
          </a:xfrm>
          <a:solidFill>
            <a:schemeClr val="accent6"/>
          </a:solidFill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1" name="Рисунок 39">
            <a:extLst>
              <a:ext uri="{FF2B5EF4-FFF2-40B4-BE49-F238E27FC236}">
                <a16:creationId xmlns:a16="http://schemas.microsoft.com/office/drawing/2014/main" id="{9E32C36A-291F-44F8-81D5-1899179E0AE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787384" y="2688336"/>
            <a:ext cx="2505456" cy="1499616"/>
          </a:xfrm>
          <a:solidFill>
            <a:schemeClr val="accent6"/>
          </a:solidFill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2" name="Рисунок 39">
            <a:extLst>
              <a:ext uri="{FF2B5EF4-FFF2-40B4-BE49-F238E27FC236}">
                <a16:creationId xmlns:a16="http://schemas.microsoft.com/office/drawing/2014/main" id="{E44311D2-BC20-4706-9F00-7D9178FB0A2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787384" y="4526280"/>
            <a:ext cx="2505456" cy="1499616"/>
          </a:xfrm>
          <a:solidFill>
            <a:schemeClr val="accent6"/>
          </a:solidFill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5" name="Дата 3">
            <a:extLst>
              <a:ext uri="{FF2B5EF4-FFF2-40B4-BE49-F238E27FC236}">
                <a16:creationId xmlns:a16="http://schemas.microsoft.com/office/drawing/2014/main" id="{B0C91521-9FA7-4A68-9C94-30DAE875F3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10111" y="6409170"/>
            <a:ext cx="3702392" cy="44883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Понедельник, 1 февраля 20ГГ</a:t>
            </a:r>
          </a:p>
        </p:txBody>
      </p:sp>
      <p:sp>
        <p:nvSpPr>
          <p:cNvPr id="36" name="Номер слайда 5">
            <a:extLst>
              <a:ext uri="{FF2B5EF4-FFF2-40B4-BE49-F238E27FC236}">
                <a16:creationId xmlns:a16="http://schemas.microsoft.com/office/drawing/2014/main" id="{43143B3C-F960-42CF-BBA0-4990E9874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9678" y="6408742"/>
            <a:ext cx="438652" cy="44883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9A857F5-96C8-461D-A78C-38E92FE1C5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7921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Введ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90A4A873-9306-44F1-9047-F853F0082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9893" y="457200"/>
            <a:ext cx="6230956" cy="1569368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50B5C48D-A262-4537-89A8-437CBFD860E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41648" cy="1600200"/>
          </a:xfrm>
          <a:solidFill>
            <a:schemeClr val="accent6"/>
          </a:solidFill>
        </p:spPr>
        <p:txBody>
          <a:bodyPr rtlCol="0" anchor="ctr"/>
          <a:lstStyle>
            <a:lvl1pPr algn="ctr">
              <a:defRPr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>
                <a:solidFill>
                  <a:schemeClr val="bg1"/>
                </a:solidFill>
              </a:rPr>
              <a:t>Образец текста нижнего колонтитула</a:t>
            </a:r>
          </a:p>
        </p:txBody>
      </p:sp>
      <p:sp>
        <p:nvSpPr>
          <p:cNvPr id="13" name="Рисунок 11">
            <a:extLst>
              <a:ext uri="{FF2B5EF4-FFF2-40B4-BE49-F238E27FC236}">
                <a16:creationId xmlns:a16="http://schemas.microsoft.com/office/drawing/2014/main" id="{6702E7C4-3925-41D8-8339-6521FE726B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603470"/>
            <a:ext cx="4041648" cy="1600200"/>
          </a:xfrm>
          <a:solidFill>
            <a:schemeClr val="accent6"/>
          </a:solidFill>
        </p:spPr>
        <p:txBody>
          <a:bodyPr rtlCol="0" anchor="ctr"/>
          <a:lstStyle>
            <a:lvl1pPr algn="ctr">
              <a:defRPr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4" name="Рисунок 11">
            <a:extLst>
              <a:ext uri="{FF2B5EF4-FFF2-40B4-BE49-F238E27FC236}">
                <a16:creationId xmlns:a16="http://schemas.microsoft.com/office/drawing/2014/main" id="{D748BF23-0309-4049-B999-7977CE56B28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3206940"/>
            <a:ext cx="4041648" cy="1600200"/>
          </a:xfrm>
          <a:solidFill>
            <a:schemeClr val="accent6"/>
          </a:solidFill>
        </p:spPr>
        <p:txBody>
          <a:bodyPr rtlCol="0" anchor="ctr"/>
          <a:lstStyle>
            <a:lvl1pPr algn="ctr">
              <a:defRPr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5" name="Рисунок 11">
            <a:extLst>
              <a:ext uri="{FF2B5EF4-FFF2-40B4-BE49-F238E27FC236}">
                <a16:creationId xmlns:a16="http://schemas.microsoft.com/office/drawing/2014/main" id="{342D563E-638C-4E20-9FB7-739D6E4A9A9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4810409"/>
            <a:ext cx="4041648" cy="1600200"/>
          </a:xfrm>
          <a:solidFill>
            <a:schemeClr val="accent6"/>
          </a:solidFill>
        </p:spPr>
        <p:txBody>
          <a:bodyPr rtlCol="0" anchor="ctr"/>
          <a:lstStyle>
            <a:lvl1pPr algn="ctr">
              <a:defRPr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CDCF384C-15B5-46CF-BA28-3C6898C9A979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770438" y="2368550"/>
            <a:ext cx="6230411" cy="3390900"/>
          </a:xfrm>
        </p:spPr>
        <p:txBody>
          <a:bodyPr rtlCol="0"/>
          <a:lstStyle>
            <a:lvl1pPr marL="0" indent="0">
              <a:buNone/>
              <a:defRPr sz="1800"/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 rtl="0"/>
            <a:r>
              <a:rPr lang="ru-RU"/>
              <a:t>Содержимое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/>
              <a:t>Понедельник, 1 февраля 20ГГ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389E6-C847-4AD0-B56D-D205B2EAB1E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9066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Разрыв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AE2DFFA2-22D4-4919-9C0C-45E51AF578AC}"/>
              </a:ext>
            </a:extLst>
          </p:cNvPr>
          <p:cNvSpPr/>
          <p:nvPr userDrawn="1"/>
        </p:nvSpPr>
        <p:spPr>
          <a:xfrm rot="5400000" flipH="1">
            <a:off x="-152592" y="162118"/>
            <a:ext cx="6400418" cy="6095233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24FBF45C-4020-4F59-8E88-4006B53BE427}"/>
              </a:ext>
            </a:extLst>
          </p:cNvPr>
          <p:cNvSpPr/>
          <p:nvPr userDrawn="1"/>
        </p:nvSpPr>
        <p:spPr>
          <a:xfrm rot="5400000" flipH="1">
            <a:off x="-161024" y="143687"/>
            <a:ext cx="6400418" cy="6113043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lumMod val="75000"/>
                  <a:alpha val="87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BFCE23BB-F1B6-4676-BAD7-56273E800FEB}"/>
              </a:ext>
            </a:extLst>
          </p:cNvPr>
          <p:cNvSpPr/>
          <p:nvPr userDrawn="1"/>
        </p:nvSpPr>
        <p:spPr>
          <a:xfrm rot="5400000" flipH="1">
            <a:off x="1932850" y="2249496"/>
            <a:ext cx="2211724" cy="6113042"/>
          </a:xfrm>
          <a:prstGeom prst="rect">
            <a:avLst/>
          </a:prstGeom>
          <a:gradFill>
            <a:gsLst>
              <a:gs pos="2000">
                <a:schemeClr val="accent5">
                  <a:alpha val="28000"/>
                </a:schemeClr>
              </a:gs>
              <a:gs pos="100000">
                <a:schemeClr val="accent4">
                  <a:alpha val="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3136A792-3F80-40BE-96DB-0CDC51B9AA89}"/>
              </a:ext>
            </a:extLst>
          </p:cNvPr>
          <p:cNvSpPr/>
          <p:nvPr userDrawn="1"/>
        </p:nvSpPr>
        <p:spPr>
          <a:xfrm rot="6097846">
            <a:off x="767675" y="747345"/>
            <a:ext cx="4808302" cy="4808302"/>
          </a:xfrm>
          <a:prstGeom prst="ellipse">
            <a:avLst/>
          </a:prstGeom>
          <a:gradFill>
            <a:gsLst>
              <a:gs pos="39000">
                <a:schemeClr val="accent4">
                  <a:lumMod val="20000"/>
                  <a:lumOff val="80000"/>
                  <a:alpha val="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40" name="Заголовок 1">
            <a:extLst>
              <a:ext uri="{FF2B5EF4-FFF2-40B4-BE49-F238E27FC236}">
                <a16:creationId xmlns:a16="http://schemas.microsoft.com/office/drawing/2014/main" id="{0A3C02BB-F8E9-47C7-AF5B-34F4E0DF2C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9154" y="987237"/>
            <a:ext cx="4506259" cy="2976491"/>
          </a:xfrm>
        </p:spPr>
        <p:txBody>
          <a:bodyPr rtlCol="0" anchor="b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 rtl="0"/>
            <a:r>
              <a:rPr lang="ru-RU">
                <a:solidFill>
                  <a:schemeClr val="bg1"/>
                </a:solidFill>
              </a:rPr>
              <a:t>Образец заголовка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1" name="Подзаголовок 2">
            <a:extLst>
              <a:ext uri="{FF2B5EF4-FFF2-40B4-BE49-F238E27FC236}">
                <a16:creationId xmlns:a16="http://schemas.microsoft.com/office/drawing/2014/main" id="{585BD763-B468-4FE3-BCE8-C2E276B77B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154" y="4393824"/>
            <a:ext cx="4506259" cy="1597145"/>
          </a:xfrm>
        </p:spPr>
        <p:txBody>
          <a:bodyPr rtlCol="0">
            <a:normAutofit/>
          </a:bodyPr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algn="l" rtl="0"/>
            <a:r>
              <a:rPr lang="ru-RU" sz="1400">
                <a:solidFill>
                  <a:schemeClr val="bg1"/>
                </a:solidFill>
              </a:rPr>
              <a:t>Образец подзаголовка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>
                <a:solidFill>
                  <a:schemeClr val="bg1"/>
                </a:solidFill>
              </a:rPr>
              <a:t>Образец текста нижнего колонтитула</a:t>
            </a:r>
          </a:p>
        </p:txBody>
      </p:sp>
      <p:sp>
        <p:nvSpPr>
          <p:cNvPr id="46" name="Рисунок 45">
            <a:extLst>
              <a:ext uri="{FF2B5EF4-FFF2-40B4-BE49-F238E27FC236}">
                <a16:creationId xmlns:a16="http://schemas.microsoft.com/office/drawing/2014/main" id="{D482A36A-6BEB-495C-8399-9E9EA28C2B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31152" y="627063"/>
            <a:ext cx="4195763" cy="2674937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7" name="Рисунок 45">
            <a:extLst>
              <a:ext uri="{FF2B5EF4-FFF2-40B4-BE49-F238E27FC236}">
                <a16:creationId xmlns:a16="http://schemas.microsoft.com/office/drawing/2014/main" id="{23DC67C7-2D14-4866-B487-E6C7EF2D18D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31152" y="3621024"/>
            <a:ext cx="4195763" cy="2674937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8" name="Дата 1">
            <a:extLst>
              <a:ext uri="{FF2B5EF4-FFF2-40B4-BE49-F238E27FC236}">
                <a16:creationId xmlns:a16="http://schemas.microsoft.com/office/drawing/2014/main" id="{2DCC7554-6615-4584-921E-91285C62C0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09560" y="6409944"/>
            <a:ext cx="3703320" cy="448056"/>
          </a:xfrm>
        </p:spPr>
        <p:txBody>
          <a:bodyPr rtlCol="0"/>
          <a:lstStyle/>
          <a:p>
            <a:pPr rtl="0"/>
            <a:r>
              <a:rPr lang="ru-RU"/>
              <a:t>Понедельник, 1 февраля 20ГГ</a:t>
            </a:r>
          </a:p>
        </p:txBody>
      </p:sp>
      <p:sp>
        <p:nvSpPr>
          <p:cNvPr id="49" name="Номер слайда 3">
            <a:extLst>
              <a:ext uri="{FF2B5EF4-FFF2-40B4-BE49-F238E27FC236}">
                <a16:creationId xmlns:a16="http://schemas.microsoft.com/office/drawing/2014/main" id="{564CDF61-B448-4746-A22C-52C864C15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7744" y="6409944"/>
            <a:ext cx="438912" cy="448056"/>
          </a:xfrm>
        </p:spPr>
        <p:txBody>
          <a:bodyPr rtlCol="0"/>
          <a:lstStyle/>
          <a:p>
            <a:pPr rtl="0"/>
            <a:fld id="{C01389E6-C847-4AD0-B56D-D205B2EAB1E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204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иаграмма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EC0C88D-87E5-47C3-AA92-269E45C85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0" y="1"/>
            <a:ext cx="12192003" cy="2397392"/>
          </a:xfrm>
          <a:prstGeom prst="rect">
            <a:avLst/>
          </a:prstGeom>
          <a:gradFill>
            <a:gsLst>
              <a:gs pos="8000">
                <a:schemeClr val="accent6"/>
              </a:gs>
              <a:gs pos="86000">
                <a:schemeClr val="accent5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>
                <a:solidFill>
                  <a:schemeClr val="bg1"/>
                </a:solidFill>
              </a:rPr>
              <a:t>Образец текста нижнего колонтитула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603500"/>
            <a:ext cx="10190163" cy="3468688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4D12C7D5-A921-47A9-8619-DD3D6EC81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4834054">
            <a:off x="4822383" y="-1739232"/>
            <a:ext cx="3118759" cy="4639931"/>
          </a:xfrm>
          <a:custGeom>
            <a:avLst/>
            <a:gdLst>
              <a:gd name="connsiteX0" fmla="*/ 3118759 w 3118759"/>
              <a:gd name="connsiteY0" fmla="*/ 79510 h 4639931"/>
              <a:gd name="connsiteX1" fmla="*/ 1204940 w 3118759"/>
              <a:gd name="connsiteY1" fmla="*/ 4639931 h 4639931"/>
              <a:gd name="connsiteX2" fmla="*/ 1103495 w 3118759"/>
              <a:gd name="connsiteY2" fmla="*/ 4578302 h 4639931"/>
              <a:gd name="connsiteX3" fmla="*/ 0 w 3118759"/>
              <a:gd name="connsiteY3" fmla="*/ 2502877 h 4639931"/>
              <a:gd name="connsiteX4" fmla="*/ 2502877 w 3118759"/>
              <a:gd name="connsiteY4" fmla="*/ 0 h 4639931"/>
              <a:gd name="connsiteX5" fmla="*/ 3007294 w 3118759"/>
              <a:gd name="connsiteY5" fmla="*/ 50850 h 4639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18759" h="4639931">
                <a:moveTo>
                  <a:pt x="3118759" y="79510"/>
                </a:moveTo>
                <a:lnTo>
                  <a:pt x="1204940" y="4639931"/>
                </a:lnTo>
                <a:lnTo>
                  <a:pt x="1103495" y="4578302"/>
                </a:lnTo>
                <a:cubicBezTo>
                  <a:pt x="437725" y="4128517"/>
                  <a:pt x="0" y="3366815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2675665" y="0"/>
                  <a:pt x="2844363" y="17509"/>
                  <a:pt x="3007294" y="50850"/>
                </a:cubicBezTo>
                <a:close/>
              </a:path>
            </a:pathLst>
          </a:custGeom>
          <a:gradFill>
            <a:gsLst>
              <a:gs pos="0">
                <a:schemeClr val="accent6">
                  <a:alpha val="12000"/>
                </a:schemeClr>
              </a:gs>
              <a:gs pos="100000">
                <a:schemeClr val="accent6">
                  <a:lumMod val="60000"/>
                  <a:lumOff val="40000"/>
                  <a:alpha val="20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/>
              <a:t>Понедельник, 1 февраля 20ГГ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389E6-C847-4AD0-B56D-D205B2EAB1E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4315B16-F859-4692-83E7-34DB86837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4060818" y="0"/>
            <a:ext cx="8115300" cy="1945408"/>
          </a:xfrm>
          <a:prstGeom prst="rect">
            <a:avLst/>
          </a:prstGeom>
          <a:gradFill>
            <a:gsLst>
              <a:gs pos="0">
                <a:schemeClr val="accent6">
                  <a:alpha val="16000"/>
                </a:schemeClr>
              </a:gs>
              <a:gs pos="62000">
                <a:schemeClr val="accent5">
                  <a:alpha val="0"/>
                </a:scheme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559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иаграмма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EC0C88D-87E5-47C3-AA92-269E45C85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0" y="1"/>
            <a:ext cx="12192003" cy="2397392"/>
          </a:xfrm>
          <a:prstGeom prst="rect">
            <a:avLst/>
          </a:prstGeom>
          <a:gradFill>
            <a:gsLst>
              <a:gs pos="8000">
                <a:schemeClr val="accent6"/>
              </a:gs>
              <a:gs pos="86000">
                <a:schemeClr val="accent5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>
                <a:solidFill>
                  <a:schemeClr val="bg1"/>
                </a:solidFill>
              </a:rPr>
              <a:t>Образец текста нижнего колонтитула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0803" y="2865438"/>
            <a:ext cx="10240960" cy="2708655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4D12C7D5-A921-47A9-8619-DD3D6EC81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4834054">
            <a:off x="4822383" y="-1739232"/>
            <a:ext cx="3118759" cy="4639931"/>
          </a:xfrm>
          <a:custGeom>
            <a:avLst/>
            <a:gdLst>
              <a:gd name="connsiteX0" fmla="*/ 3118759 w 3118759"/>
              <a:gd name="connsiteY0" fmla="*/ 79510 h 4639931"/>
              <a:gd name="connsiteX1" fmla="*/ 1204940 w 3118759"/>
              <a:gd name="connsiteY1" fmla="*/ 4639931 h 4639931"/>
              <a:gd name="connsiteX2" fmla="*/ 1103495 w 3118759"/>
              <a:gd name="connsiteY2" fmla="*/ 4578302 h 4639931"/>
              <a:gd name="connsiteX3" fmla="*/ 0 w 3118759"/>
              <a:gd name="connsiteY3" fmla="*/ 2502877 h 4639931"/>
              <a:gd name="connsiteX4" fmla="*/ 2502877 w 3118759"/>
              <a:gd name="connsiteY4" fmla="*/ 0 h 4639931"/>
              <a:gd name="connsiteX5" fmla="*/ 3007294 w 3118759"/>
              <a:gd name="connsiteY5" fmla="*/ 50850 h 4639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18759" h="4639931">
                <a:moveTo>
                  <a:pt x="3118759" y="79510"/>
                </a:moveTo>
                <a:lnTo>
                  <a:pt x="1204940" y="4639931"/>
                </a:lnTo>
                <a:lnTo>
                  <a:pt x="1103495" y="4578302"/>
                </a:lnTo>
                <a:cubicBezTo>
                  <a:pt x="437725" y="4128517"/>
                  <a:pt x="0" y="3366815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2675665" y="0"/>
                  <a:pt x="2844363" y="17509"/>
                  <a:pt x="3007294" y="50850"/>
                </a:cubicBezTo>
                <a:close/>
              </a:path>
            </a:pathLst>
          </a:custGeom>
          <a:gradFill>
            <a:gsLst>
              <a:gs pos="0">
                <a:schemeClr val="accent6">
                  <a:alpha val="12000"/>
                </a:schemeClr>
              </a:gs>
              <a:gs pos="100000">
                <a:schemeClr val="accent6">
                  <a:lumMod val="60000"/>
                  <a:lumOff val="40000"/>
                  <a:alpha val="20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/>
              <a:t>Понедельник, 1 февраля 20ГГ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389E6-C847-4AD0-B56D-D205B2EAB1E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4315B16-F859-4692-83E7-34DB86837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4060818" y="0"/>
            <a:ext cx="8115300" cy="1945408"/>
          </a:xfrm>
          <a:prstGeom prst="rect">
            <a:avLst/>
          </a:prstGeom>
          <a:gradFill>
            <a:gsLst>
              <a:gs pos="0">
                <a:schemeClr val="accent6">
                  <a:alpha val="16000"/>
                </a:schemeClr>
              </a:gs>
              <a:gs pos="62000">
                <a:schemeClr val="accent5">
                  <a:alpha val="0"/>
                </a:scheme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241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B46EB34-1B8B-4396-BFD2-98D14076D4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0" y="4460827"/>
            <a:ext cx="12192003" cy="2397392"/>
          </a:xfrm>
          <a:prstGeom prst="rect">
            <a:avLst/>
          </a:prstGeom>
          <a:gradFill>
            <a:gsLst>
              <a:gs pos="8000">
                <a:schemeClr val="accent6"/>
              </a:gs>
              <a:gs pos="86000">
                <a:schemeClr val="accent5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3E69A3D-D17E-4FD6-87AB-82FA30AC0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4038600" y="4463552"/>
            <a:ext cx="8153401" cy="2394447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81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CAE216A4-83E5-4AF8-83B6-82171757B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4834054">
            <a:off x="2944145" y="2710934"/>
            <a:ext cx="3118759" cy="4639931"/>
          </a:xfrm>
          <a:custGeom>
            <a:avLst/>
            <a:gdLst>
              <a:gd name="connsiteX0" fmla="*/ 3118759 w 3118759"/>
              <a:gd name="connsiteY0" fmla="*/ 79510 h 4639931"/>
              <a:gd name="connsiteX1" fmla="*/ 1204940 w 3118759"/>
              <a:gd name="connsiteY1" fmla="*/ 4639931 h 4639931"/>
              <a:gd name="connsiteX2" fmla="*/ 1103495 w 3118759"/>
              <a:gd name="connsiteY2" fmla="*/ 4578302 h 4639931"/>
              <a:gd name="connsiteX3" fmla="*/ 0 w 3118759"/>
              <a:gd name="connsiteY3" fmla="*/ 2502877 h 4639931"/>
              <a:gd name="connsiteX4" fmla="*/ 2502877 w 3118759"/>
              <a:gd name="connsiteY4" fmla="*/ 0 h 4639931"/>
              <a:gd name="connsiteX5" fmla="*/ 3007294 w 3118759"/>
              <a:gd name="connsiteY5" fmla="*/ 50850 h 4639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18759" h="4639931">
                <a:moveTo>
                  <a:pt x="3118759" y="79510"/>
                </a:moveTo>
                <a:lnTo>
                  <a:pt x="1204940" y="4639931"/>
                </a:lnTo>
                <a:lnTo>
                  <a:pt x="1103495" y="4578302"/>
                </a:lnTo>
                <a:cubicBezTo>
                  <a:pt x="437725" y="4128517"/>
                  <a:pt x="0" y="3366815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2675665" y="0"/>
                  <a:pt x="2844363" y="17509"/>
                  <a:pt x="3007294" y="50850"/>
                </a:cubicBezTo>
                <a:close/>
              </a:path>
            </a:pathLst>
          </a:custGeom>
          <a:gradFill>
            <a:gsLst>
              <a:gs pos="0">
                <a:schemeClr val="accent6">
                  <a:alpha val="12000"/>
                </a:schemeClr>
              </a:gs>
              <a:gs pos="100000">
                <a:schemeClr val="accent6">
                  <a:lumMod val="60000"/>
                  <a:lumOff val="40000"/>
                  <a:alpha val="20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743141D-24A2-4BE2-B276-C20C06CB96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4076701" y="4460827"/>
            <a:ext cx="8115300" cy="1945408"/>
          </a:xfrm>
          <a:prstGeom prst="rect">
            <a:avLst/>
          </a:prstGeom>
          <a:gradFill>
            <a:gsLst>
              <a:gs pos="0">
                <a:schemeClr val="accent6">
                  <a:alpha val="16000"/>
                </a:schemeClr>
              </a:gs>
              <a:gs pos="62000">
                <a:schemeClr val="accent5">
                  <a:alpha val="0"/>
                </a:scheme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10" name="Заголовок 6">
            <a:extLst>
              <a:ext uri="{FF2B5EF4-FFF2-40B4-BE49-F238E27FC236}">
                <a16:creationId xmlns:a16="http://schemas.microsoft.com/office/drawing/2014/main" id="{A35F720A-671B-47F4-88B8-83CD2FE3B3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3807" y="4611271"/>
            <a:ext cx="10229073" cy="1171556"/>
          </a:xfrm>
        </p:spPr>
        <p:txBody>
          <a:bodyPr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 rtl="0"/>
            <a:r>
              <a:rPr lang="ru-RU" sz="3600">
                <a:solidFill>
                  <a:schemeClr val="bg1"/>
                </a:solidFill>
              </a:rPr>
              <a:t>Образец заголовка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3" name="Объект 7">
            <a:extLst>
              <a:ext uri="{FF2B5EF4-FFF2-40B4-BE49-F238E27FC236}">
                <a16:creationId xmlns:a16="http://schemas.microsoft.com/office/drawing/2014/main" id="{38168417-C3D6-45B7-898A-D94F37EA6C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1" y="5970897"/>
            <a:ext cx="9448800" cy="429904"/>
          </a:xfrm>
        </p:spPr>
        <p:txBody>
          <a:bodyPr rtlCol="0">
            <a:normAutofit/>
          </a:bodyPr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algn="l" rtl="0">
              <a:lnSpc>
                <a:spcPct val="100000"/>
              </a:lnSpc>
            </a:pPr>
            <a:r>
              <a:rPr lang="ru-RU" sz="1200">
                <a:solidFill>
                  <a:schemeClr val="bg1"/>
                </a:solidFill>
              </a:rPr>
              <a:t>Образец подзаголовка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7B0F7C81-3A6B-4709-B144-6A0DFEF3B8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88952" cy="4462272"/>
          </a:xfrm>
          <a:solidFill>
            <a:schemeClr val="accent6"/>
          </a:solidFill>
        </p:spPr>
        <p:txBody>
          <a:bodyPr rtlCol="0" anchor="ctr"/>
          <a:lstStyle>
            <a:lvl1pPr algn="ctr">
              <a:defRPr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>
                <a:solidFill>
                  <a:schemeClr val="bg1"/>
                </a:solidFill>
              </a:rPr>
              <a:t>Образец текста нижнего колонтитула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/>
              <a:t>Понедельник, 1 февраля 20ГГ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389E6-C847-4AD0-B56D-D205B2EAB1E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048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Коман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ABBCEB0-C572-483A-88B2-C65A607EC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-428"/>
            <a:ext cx="12192001" cy="2386759"/>
          </a:xfrm>
          <a:prstGeom prst="rect">
            <a:avLst/>
          </a:prstGeom>
          <a:gradFill>
            <a:gsLst>
              <a:gs pos="10000">
                <a:schemeClr val="accent5">
                  <a:alpha val="86000"/>
                </a:schemeClr>
              </a:gs>
              <a:gs pos="100000">
                <a:schemeClr val="accent6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64DDF8D-E0F6-454C-9BC5-15EF5630F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4817660" y="8011"/>
            <a:ext cx="7374340" cy="2378309"/>
          </a:xfrm>
          <a:prstGeom prst="rect">
            <a:avLst/>
          </a:prstGeom>
          <a:gradFill>
            <a:gsLst>
              <a:gs pos="0">
                <a:schemeClr val="accent5">
                  <a:alpha val="0"/>
                </a:schemeClr>
              </a:gs>
              <a:gs pos="100000">
                <a:schemeClr val="accent2"/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8" name="Заголовок 10">
            <a:extLst>
              <a:ext uri="{FF2B5EF4-FFF2-40B4-BE49-F238E27FC236}">
                <a16:creationId xmlns:a16="http://schemas.microsoft.com/office/drawing/2014/main" id="{382B2655-24B6-4245-8B87-EE7F138879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600" y="580030"/>
            <a:ext cx="10240903" cy="1009934"/>
          </a:xfrm>
        </p:spPr>
        <p:txBody>
          <a:bodyPr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>
                <a:solidFill>
                  <a:schemeClr val="bg1"/>
                </a:solidFill>
              </a:rPr>
              <a:t>команда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>
                <a:solidFill>
                  <a:schemeClr val="bg1"/>
                </a:solidFill>
              </a:rPr>
              <a:t>Образец текста нижнего колонтитула</a:t>
            </a:r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id="{E1866142-B2E0-46DB-B8B4-2078CE7804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45013" y="1819656"/>
            <a:ext cx="2282932" cy="2282932"/>
          </a:xfrm>
          <a:custGeom>
            <a:avLst/>
            <a:gdLst>
              <a:gd name="connsiteX0" fmla="*/ 1141466 w 2282932"/>
              <a:gd name="connsiteY0" fmla="*/ 0 h 2282932"/>
              <a:gd name="connsiteX1" fmla="*/ 2282932 w 2282932"/>
              <a:gd name="connsiteY1" fmla="*/ 1141466 h 2282932"/>
              <a:gd name="connsiteX2" fmla="*/ 1141466 w 2282932"/>
              <a:gd name="connsiteY2" fmla="*/ 2282932 h 2282932"/>
              <a:gd name="connsiteX3" fmla="*/ 0 w 2282932"/>
              <a:gd name="connsiteY3" fmla="*/ 1141466 h 2282932"/>
              <a:gd name="connsiteX4" fmla="*/ 1141466 w 2282932"/>
              <a:gd name="connsiteY4" fmla="*/ 0 h 2282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wrap="square" rtlCol="0" anchor="ctr">
            <a:noAutofit/>
          </a:bodyPr>
          <a:lstStyle>
            <a:lvl1pPr algn="ctr">
              <a:defRPr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C386A221-28CD-49DF-AF22-78815A6E2F2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657600" y="1819656"/>
            <a:ext cx="2282932" cy="2282932"/>
          </a:xfrm>
          <a:custGeom>
            <a:avLst/>
            <a:gdLst>
              <a:gd name="connsiteX0" fmla="*/ 1141466 w 2282932"/>
              <a:gd name="connsiteY0" fmla="*/ 0 h 2282932"/>
              <a:gd name="connsiteX1" fmla="*/ 2282932 w 2282932"/>
              <a:gd name="connsiteY1" fmla="*/ 1141466 h 2282932"/>
              <a:gd name="connsiteX2" fmla="*/ 1141466 w 2282932"/>
              <a:gd name="connsiteY2" fmla="*/ 2282932 h 2282932"/>
              <a:gd name="connsiteX3" fmla="*/ 0 w 2282932"/>
              <a:gd name="connsiteY3" fmla="*/ 1141466 h 2282932"/>
              <a:gd name="connsiteX4" fmla="*/ 1141466 w 2282932"/>
              <a:gd name="connsiteY4" fmla="*/ 0 h 2282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wrap="square" rtlCol="0" anchor="ctr">
            <a:noAutofit/>
          </a:bodyPr>
          <a:lstStyle>
            <a:lvl1pPr algn="ctr">
              <a:defRPr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8" name="Рисунок 17">
            <a:extLst>
              <a:ext uri="{FF2B5EF4-FFF2-40B4-BE49-F238E27FC236}">
                <a16:creationId xmlns:a16="http://schemas.microsoft.com/office/drawing/2014/main" id="{3671C398-D779-4B1A-BD2F-395D1F3F8D2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81928" y="1819656"/>
            <a:ext cx="2282932" cy="2282932"/>
          </a:xfrm>
          <a:custGeom>
            <a:avLst/>
            <a:gdLst>
              <a:gd name="connsiteX0" fmla="*/ 1141466 w 2282932"/>
              <a:gd name="connsiteY0" fmla="*/ 0 h 2282932"/>
              <a:gd name="connsiteX1" fmla="*/ 2282932 w 2282932"/>
              <a:gd name="connsiteY1" fmla="*/ 1141466 h 2282932"/>
              <a:gd name="connsiteX2" fmla="*/ 1141466 w 2282932"/>
              <a:gd name="connsiteY2" fmla="*/ 2282932 h 2282932"/>
              <a:gd name="connsiteX3" fmla="*/ 0 w 2282932"/>
              <a:gd name="connsiteY3" fmla="*/ 1141466 h 2282932"/>
              <a:gd name="connsiteX4" fmla="*/ 1141466 w 2282932"/>
              <a:gd name="connsiteY4" fmla="*/ 0 h 2282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wrap="square" rtlCol="0" anchor="ctr">
            <a:noAutofit/>
          </a:bodyPr>
          <a:lstStyle>
            <a:lvl1pPr algn="ctr">
              <a:defRPr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9" name="Рисунок 18">
            <a:extLst>
              <a:ext uri="{FF2B5EF4-FFF2-40B4-BE49-F238E27FC236}">
                <a16:creationId xmlns:a16="http://schemas.microsoft.com/office/drawing/2014/main" id="{C283C6BE-C8D0-4726-B217-58FE337E5E8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897112" y="1819656"/>
            <a:ext cx="2282932" cy="2282932"/>
          </a:xfrm>
          <a:custGeom>
            <a:avLst/>
            <a:gdLst>
              <a:gd name="connsiteX0" fmla="*/ 1141466 w 2282932"/>
              <a:gd name="connsiteY0" fmla="*/ 0 h 2282932"/>
              <a:gd name="connsiteX1" fmla="*/ 2282932 w 2282932"/>
              <a:gd name="connsiteY1" fmla="*/ 1141466 h 2282932"/>
              <a:gd name="connsiteX2" fmla="*/ 1141466 w 2282932"/>
              <a:gd name="connsiteY2" fmla="*/ 2282932 h 2282932"/>
              <a:gd name="connsiteX3" fmla="*/ 0 w 2282932"/>
              <a:gd name="connsiteY3" fmla="*/ 1141466 h 2282932"/>
              <a:gd name="connsiteX4" fmla="*/ 1141466 w 2282932"/>
              <a:gd name="connsiteY4" fmla="*/ 0 h 2282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wrap="square" rtlCol="0" anchor="ctr">
            <a:noAutofit/>
          </a:bodyPr>
          <a:lstStyle>
            <a:lvl1pPr algn="ctr">
              <a:defRPr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0" name="Текст 14">
            <a:extLst>
              <a:ext uri="{FF2B5EF4-FFF2-40B4-BE49-F238E27FC236}">
                <a16:creationId xmlns:a16="http://schemas.microsoft.com/office/drawing/2014/main" id="{035F3E11-74CF-4460-9FF3-DD91B5E570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31368" y="4466873"/>
            <a:ext cx="2286000" cy="274320"/>
          </a:xfrm>
        </p:spPr>
        <p:txBody>
          <a:bodyPr rtlCol="0"/>
          <a:lstStyle>
            <a:lvl1pPr algn="ctr">
              <a:lnSpc>
                <a:spcPct val="100000"/>
              </a:lnSpc>
              <a:buNone/>
              <a:defRPr sz="1800" b="1"/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24" name="Текст 14">
            <a:extLst>
              <a:ext uri="{FF2B5EF4-FFF2-40B4-BE49-F238E27FC236}">
                <a16:creationId xmlns:a16="http://schemas.microsoft.com/office/drawing/2014/main" id="{7D857D03-665D-4D33-B7E8-B85D42470B0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45013" y="4877332"/>
            <a:ext cx="2286000" cy="594360"/>
          </a:xfrm>
        </p:spPr>
        <p:txBody>
          <a:bodyPr rtlCol="0"/>
          <a:lstStyle>
            <a:lvl1pPr algn="ctr">
              <a:lnSpc>
                <a:spcPct val="100000"/>
              </a:lnSpc>
              <a:buNone/>
              <a:defRPr sz="1600"/>
            </a:lvl1pPr>
          </a:lstStyle>
          <a:p>
            <a:pPr lvl="0" rtl="0"/>
            <a:r>
              <a:rPr lang="ru-RU"/>
              <a:t>Название</a:t>
            </a:r>
          </a:p>
        </p:txBody>
      </p:sp>
      <p:sp>
        <p:nvSpPr>
          <p:cNvPr id="28" name="Текст 14">
            <a:extLst>
              <a:ext uri="{FF2B5EF4-FFF2-40B4-BE49-F238E27FC236}">
                <a16:creationId xmlns:a16="http://schemas.microsoft.com/office/drawing/2014/main" id="{65D2C286-1A79-4B52-82F1-D5206026936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667663" y="4466873"/>
            <a:ext cx="2286000" cy="274320"/>
          </a:xfrm>
        </p:spPr>
        <p:txBody>
          <a:bodyPr rtlCol="0"/>
          <a:lstStyle>
            <a:lvl1pPr algn="ctr">
              <a:lnSpc>
                <a:spcPct val="100000"/>
              </a:lnSpc>
              <a:buNone/>
              <a:defRPr sz="1800" b="1"/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29" name="Текст 14">
            <a:extLst>
              <a:ext uri="{FF2B5EF4-FFF2-40B4-BE49-F238E27FC236}">
                <a16:creationId xmlns:a16="http://schemas.microsoft.com/office/drawing/2014/main" id="{F0B53ABB-D4AE-4C0B-9902-0C1763EE403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81308" y="4877332"/>
            <a:ext cx="2286000" cy="594360"/>
          </a:xfrm>
        </p:spPr>
        <p:txBody>
          <a:bodyPr rtlCol="0"/>
          <a:lstStyle>
            <a:lvl1pPr algn="ctr">
              <a:lnSpc>
                <a:spcPct val="100000"/>
              </a:lnSpc>
              <a:buNone/>
              <a:defRPr sz="1600"/>
            </a:lvl1pPr>
          </a:lstStyle>
          <a:p>
            <a:pPr lvl="0" rtl="0"/>
            <a:r>
              <a:rPr lang="ru-RU"/>
              <a:t>Название</a:t>
            </a:r>
          </a:p>
        </p:txBody>
      </p:sp>
      <p:sp>
        <p:nvSpPr>
          <p:cNvPr id="30" name="Текст 14">
            <a:extLst>
              <a:ext uri="{FF2B5EF4-FFF2-40B4-BE49-F238E27FC236}">
                <a16:creationId xmlns:a16="http://schemas.microsoft.com/office/drawing/2014/main" id="{3AE87779-12F2-4327-ADEE-3F31BFB8D35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90307" y="4466873"/>
            <a:ext cx="2286000" cy="274320"/>
          </a:xfrm>
        </p:spPr>
        <p:txBody>
          <a:bodyPr rtlCol="0"/>
          <a:lstStyle>
            <a:lvl1pPr algn="ctr">
              <a:lnSpc>
                <a:spcPct val="100000"/>
              </a:lnSpc>
              <a:buNone/>
              <a:defRPr sz="1800" b="1"/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31" name="Текст 14">
            <a:extLst>
              <a:ext uri="{FF2B5EF4-FFF2-40B4-BE49-F238E27FC236}">
                <a16:creationId xmlns:a16="http://schemas.microsoft.com/office/drawing/2014/main" id="{0DCB8055-0EA2-426F-989D-AC9932A17A1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03952" y="4877332"/>
            <a:ext cx="2286000" cy="594360"/>
          </a:xfrm>
        </p:spPr>
        <p:txBody>
          <a:bodyPr rtlCol="0"/>
          <a:lstStyle>
            <a:lvl1pPr algn="ctr">
              <a:lnSpc>
                <a:spcPct val="100000"/>
              </a:lnSpc>
              <a:buNone/>
              <a:defRPr sz="1600"/>
            </a:lvl1pPr>
          </a:lstStyle>
          <a:p>
            <a:pPr lvl="0" rtl="0"/>
            <a:r>
              <a:rPr lang="ru-RU"/>
              <a:t>Название</a:t>
            </a:r>
          </a:p>
        </p:txBody>
      </p:sp>
      <p:sp>
        <p:nvSpPr>
          <p:cNvPr id="32" name="Текст 14">
            <a:extLst>
              <a:ext uri="{FF2B5EF4-FFF2-40B4-BE49-F238E27FC236}">
                <a16:creationId xmlns:a16="http://schemas.microsoft.com/office/drawing/2014/main" id="{308EC59B-41AE-4F1B-9364-A00C479F76B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924408" y="4466873"/>
            <a:ext cx="2286000" cy="274320"/>
          </a:xfrm>
        </p:spPr>
        <p:txBody>
          <a:bodyPr rtlCol="0"/>
          <a:lstStyle>
            <a:lvl1pPr algn="ctr">
              <a:lnSpc>
                <a:spcPct val="100000"/>
              </a:lnSpc>
              <a:buNone/>
              <a:defRPr sz="1800" b="1"/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33" name="Текст 14">
            <a:extLst>
              <a:ext uri="{FF2B5EF4-FFF2-40B4-BE49-F238E27FC236}">
                <a16:creationId xmlns:a16="http://schemas.microsoft.com/office/drawing/2014/main" id="{BC3965F4-D2B3-4353-A638-332A3F4E704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38053" y="4877332"/>
            <a:ext cx="2286000" cy="594360"/>
          </a:xfrm>
        </p:spPr>
        <p:txBody>
          <a:bodyPr rtlCol="0"/>
          <a:lstStyle>
            <a:lvl1pPr algn="ctr">
              <a:lnSpc>
                <a:spcPct val="100000"/>
              </a:lnSpc>
              <a:buNone/>
              <a:defRPr sz="1600"/>
            </a:lvl1pPr>
          </a:lstStyle>
          <a:p>
            <a:pPr lvl="0" rtl="0"/>
            <a:r>
              <a:rPr lang="ru-RU"/>
              <a:t>Название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/>
              <a:t>Понедельник, 1 февраля 20ГГ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389E6-C847-4AD0-B56D-D205B2EAB1E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88594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368" userDrawn="1">
          <p15:clr>
            <a:srgbClr val="FBAE40"/>
          </p15:clr>
        </p15:guide>
        <p15:guide id="2" pos="3024" userDrawn="1">
          <p15:clr>
            <a:srgbClr val="FBAE40"/>
          </p15:clr>
        </p15:guide>
        <p15:guide id="3" pos="4680" userDrawn="1">
          <p15:clr>
            <a:srgbClr val="FBAE40"/>
          </p15:clr>
        </p15:guide>
        <p15:guide id="4" pos="6336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Временная шка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/>
              <a:t>Образец текста нижнего колонтитула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/>
              <a:t>Понедельник, 1 февраля 20ГГ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389E6-C847-4AD0-B56D-D205B2EAB1E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6150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E5CF8EE9-A776-4052-ABB2-29666265C5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6409177"/>
            <a:ext cx="12192000" cy="456774"/>
            <a:chOff x="0" y="6401226"/>
            <a:chExt cx="12192000" cy="456774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CCF2F3BB-127D-44BC-A8EF-A8BB5F5911CA}"/>
                </a:ext>
              </a:extLst>
            </p:cNvPr>
            <p:cNvSpPr/>
            <p:nvPr/>
          </p:nvSpPr>
          <p:spPr>
            <a:xfrm rot="10800000" flipH="1">
              <a:off x="0" y="6401226"/>
              <a:ext cx="12192000" cy="456773"/>
            </a:xfrm>
            <a:prstGeom prst="rect">
              <a:avLst/>
            </a:prstGeom>
            <a:gradFill>
              <a:gsLst>
                <a:gs pos="14000">
                  <a:schemeClr val="accent4">
                    <a:alpha val="28000"/>
                  </a:schemeClr>
                </a:gs>
                <a:gs pos="100000">
                  <a:schemeClr val="accent5">
                    <a:alpha val="85000"/>
                  </a:schemeClr>
                </a:gs>
              </a:gsLst>
              <a:lin ang="6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>
                <a:latin typeface="Calibri Light" panose="020F0302020204030204" pitchFamily="34" charset="0"/>
              </a:endParaRPr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010D1F30-F118-4A1F-A48F-7E5706959F64}"/>
                </a:ext>
              </a:extLst>
            </p:cNvPr>
            <p:cNvSpPr/>
            <p:nvPr/>
          </p:nvSpPr>
          <p:spPr>
            <a:xfrm flipH="1">
              <a:off x="4038602" y="6401228"/>
              <a:ext cx="8153398" cy="456772"/>
            </a:xfrm>
            <a:prstGeom prst="rect">
              <a:avLst/>
            </a:prstGeom>
            <a:gradFill>
              <a:gsLst>
                <a:gs pos="9000">
                  <a:schemeClr val="accent2">
                    <a:lumMod val="60000"/>
                    <a:lumOff val="40000"/>
                    <a:alpha val="55000"/>
                  </a:schemeClr>
                </a:gs>
                <a:gs pos="99000">
                  <a:schemeClr val="accent2"/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>
                <a:latin typeface="Calibri Light" panose="020F0302020204030204" pitchFamily="34" charset="0"/>
              </a:endParaRPr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rgbClr val="FFFFFF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ru-RU" dirty="0"/>
              <a:t>Понедельник, 1 февраля 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Образец текста нижнего колонтитула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Calibri Light" panose="020F0302020204030204" pitchFamily="34" charset="0"/>
              </a:defRPr>
            </a:lvl1pPr>
          </a:lstStyle>
          <a:p>
            <a:fld id="{C01389E6-C847-4AD0-B56D-D205B2EAB1E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2366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8" r:id="rId2"/>
    <p:sldLayoutId id="2147483680" r:id="rId3"/>
    <p:sldLayoutId id="2147483661" r:id="rId4"/>
    <p:sldLayoutId id="2147483686" r:id="rId5"/>
    <p:sldLayoutId id="2147483684" r:id="rId6"/>
    <p:sldLayoutId id="2147483681" r:id="rId7"/>
    <p:sldLayoutId id="2147483685" r:id="rId8"/>
    <p:sldLayoutId id="2147483650" r:id="rId9"/>
    <p:sldLayoutId id="2147483653" r:id="rId10"/>
    <p:sldLayoutId id="2147483682" r:id="rId11"/>
    <p:sldLayoutId id="2147483683" r:id="rId12"/>
    <p:sldLayoutId id="2147483679" r:id="rId13"/>
    <p:sldLayoutId id="2147483655" r:id="rId14"/>
    <p:sldLayoutId id="2147483656" r:id="rId15"/>
    <p:sldLayoutId id="2147483657" r:id="rId16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B799020-4ABD-4E8C-8F34-FD42A314F7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2918" y="1028700"/>
            <a:ext cx="10614211" cy="1152712"/>
          </a:xfrm>
        </p:spPr>
        <p:txBody>
          <a:bodyPr rtlCol="0"/>
          <a:lstStyle/>
          <a:p>
            <a:pPr rtl="0"/>
            <a:r>
              <a:rPr lang="ru-RU" dirty="0">
                <a:latin typeface="Bahnschrift Light" panose="020B0502040204020203" pitchFamily="34" charset="0"/>
              </a:rPr>
              <a:t>День дружбы народов Ульяновской области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E2AF295-6B28-4AF3-992E-34FD57590B1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6372" b="163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0579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490EC0-C38C-41A8-A532-E2716966A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45327" y="758952"/>
            <a:ext cx="4152789" cy="5437602"/>
          </a:xfrm>
        </p:spPr>
        <p:txBody>
          <a:bodyPr rtlCol="0"/>
          <a:lstStyle/>
          <a:p>
            <a:pPr algn="ctr" rtl="0"/>
            <a:r>
              <a:rPr lang="ru-RU" dirty="0">
                <a:latin typeface="Bahnschrift Light" panose="020B0502040204020203" pitchFamily="34" charset="0"/>
              </a:rPr>
              <a:t>У </a:t>
            </a:r>
            <a:br>
              <a:rPr lang="ru-RU" dirty="0">
                <a:latin typeface="Bahnschrift Light" panose="020B0502040204020203" pitchFamily="34" charset="0"/>
              </a:rPr>
            </a:br>
            <a:r>
              <a:rPr lang="ru-RU" dirty="0">
                <a:latin typeface="Bahnschrift Light" panose="020B0502040204020203" pitchFamily="34" charset="0"/>
              </a:rPr>
              <a:t>самовара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2BA4F76A-5D04-4CCD-B9EE-29C2A303924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915507" y="758952"/>
            <a:ext cx="4276493" cy="4841333"/>
          </a:xfrm>
        </p:spPr>
        <p:txBody>
          <a:bodyPr rtlCol="0"/>
          <a:lstStyle/>
          <a:p>
            <a:pPr rtl="0"/>
            <a:r>
              <a:rPr lang="ru-RU" sz="180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Выставка старинных самоваров. Дегустация национальных сладостей. </a:t>
            </a:r>
            <a:endParaRPr lang="ru-RU" dirty="0">
              <a:latin typeface="Bahnschrift Light" panose="020B0502040204020203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FFFDF01-F85E-4395-918D-5A0920EE58C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0713" r="10713"/>
          <a:stretch>
            <a:fillRect/>
          </a:stretch>
        </p:blipFill>
        <p:spPr/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B5DA2CA-0C71-4483-96E2-143D9D566DD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10713" r="107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70019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490EC0-C38C-41A8-A532-E2716966A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45327" y="758952"/>
            <a:ext cx="4152789" cy="5437602"/>
          </a:xfrm>
        </p:spPr>
        <p:txBody>
          <a:bodyPr rtlCol="0"/>
          <a:lstStyle/>
          <a:p>
            <a:pPr algn="ctr" rtl="0"/>
            <a:r>
              <a:rPr lang="ru-RU" dirty="0">
                <a:latin typeface="Bahnschrift Light" panose="020B0502040204020203" pitchFamily="34" charset="0"/>
              </a:rPr>
              <a:t>Секреты мастеров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2BA4F76A-5D04-4CCD-B9EE-29C2A303924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915507" y="758952"/>
            <a:ext cx="4276493" cy="4841333"/>
          </a:xfrm>
        </p:spPr>
        <p:txBody>
          <a:bodyPr rtlCol="0"/>
          <a:lstStyle/>
          <a:p>
            <a:pPr rtl="0"/>
            <a:r>
              <a:rPr lang="ru-RU" sz="180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Традиционные виды рукоделия и прикладного искусства и современные направления творчества у разных народов. </a:t>
            </a:r>
            <a:endParaRPr lang="ru-RU" dirty="0">
              <a:latin typeface="Bahnschrift Light" panose="020B0502040204020203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A2BC092-2CAD-4FEB-9DC0-5C4EE770D85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1690" b="21690"/>
          <a:stretch>
            <a:fillRect/>
          </a:stretch>
        </p:blipFill>
        <p:spPr/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7B3E454-7A81-488C-BE5F-1D413E306E6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10713" r="107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8811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562C5A-DC3A-4D57-A7F0-A52C0B0842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5509452"/>
            <a:ext cx="11898350" cy="429904"/>
          </a:xfrm>
        </p:spPr>
        <p:txBody>
          <a:bodyPr rtlCol="0">
            <a:noAutofit/>
          </a:bodyPr>
          <a:lstStyle/>
          <a:p>
            <a:pPr algn="ctr" rtl="0"/>
            <a:r>
              <a:rPr lang="ru-RU" sz="1800" b="0" dirty="0">
                <a:effectLst/>
                <a:latin typeface="Bahnschrift Light" panose="020B0502040204020203" pitchFamily="34" charset="0"/>
                <a:ea typeface="Calibri" panose="020F0502020204030204" pitchFamily="34" charset="0"/>
              </a:rPr>
              <a:t>В мире нет ничего лучше и приятнее дружбы; исключить из жизни дружбу — все равно, что лишить мир солнечного света.</a:t>
            </a:r>
            <a:endParaRPr lang="ru-RU" sz="2800" dirty="0">
              <a:latin typeface="Bahnschrift Light" panose="020B0502040204020203" pitchFamily="34" charset="0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B4C6ED3-13A4-4C80-9C81-CB6CC8D7D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1911096"/>
            <a:ext cx="4114800" cy="457200"/>
          </a:xfrm>
        </p:spPr>
        <p:txBody>
          <a:bodyPr rtlCol="0"/>
          <a:lstStyle/>
          <a:p>
            <a:pPr rtl="0"/>
            <a:r>
              <a:rPr lang="ru-RU"/>
              <a:t>Образец текста нижнего колонтитула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2DE0A6A-420A-4A07-948B-857AF12257E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22555" b="225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31406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B5D7CA65-D923-428F-A1EF-58CB4CF01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9893" y="457200"/>
            <a:ext cx="6230956" cy="1569368"/>
          </a:xfrm>
        </p:spPr>
        <p:txBody>
          <a:bodyPr rtlCol="0"/>
          <a:lstStyle/>
          <a:p>
            <a:pPr rtl="0"/>
            <a:r>
              <a:rPr lang="ru-RU" dirty="0">
                <a:latin typeface="Bahnschrift Light" panose="020B0502040204020203" pitchFamily="34" charset="0"/>
              </a:rPr>
              <a:t>Концепция проведения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0DD88E-C342-4482-A7E8-CD06315F2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1911096"/>
            <a:ext cx="4114800" cy="457200"/>
          </a:xfrm>
          <a:effectLst/>
        </p:spPr>
        <p:txBody>
          <a:bodyPr rtlCol="0"/>
          <a:lstStyle/>
          <a:p>
            <a:pPr rtl="0"/>
            <a:r>
              <a:rPr lang="ru-RU"/>
              <a:t>Образец текста нижнего колонтитула</a:t>
            </a: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AAF4EEE3-8713-423E-B3A1-79F90270657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170556" y="2368549"/>
            <a:ext cx="7497188" cy="3736743"/>
          </a:xfrm>
        </p:spPr>
        <p:txBody>
          <a:bodyPr rtlCol="0">
            <a:normAutofit/>
          </a:bodyPr>
          <a:lstStyle/>
          <a:p>
            <a:pPr algn="just" rtl="0"/>
            <a:r>
              <a:rPr lang="ru-RU" dirty="0">
                <a:latin typeface="Bahnschrift Light" panose="020B0502040204020203" pitchFamily="34" charset="0"/>
              </a:rPr>
              <a:t>День дружбы народов Ульяновской области один из молодых праздников. Он отмечается ежегодно, по решению принятому на Генеральной ассамблее ООН 27 апреля в 2011 году.  </a:t>
            </a:r>
          </a:p>
          <a:p>
            <a:pPr algn="just" rtl="0"/>
            <a:r>
              <a:rPr lang="ru-RU" dirty="0">
                <a:latin typeface="Bahnschrift Light" panose="020B0502040204020203" pitchFamily="34" charset="0"/>
              </a:rPr>
              <a:t>Праздник, уже ставший любимым многими жителями региона помогает больше узнать о культуре и традициях народов, проживающих на территории Ульяновской области, почувствовать наше единство – в славной истории и современности. 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E2ED5620-5C8F-44F7-B803-702748C68D7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20321" b="20321"/>
          <a:stretch>
            <a:fillRect/>
          </a:stretch>
        </p:blipFill>
        <p:spPr/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BBA7FB88-A760-4ABA-B52F-A8B442FF658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t="20321" b="20321"/>
          <a:stretch>
            <a:fillRect/>
          </a:stretch>
        </p:blipFill>
        <p:spPr/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B7D4261-5DAF-4395-A913-08259722F80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/>
          <a:srcRect t="20321" b="20321"/>
          <a:stretch>
            <a:fillRect/>
          </a:stretch>
        </p:blipFill>
        <p:spPr/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966B1809-0D90-41B5-8A36-98B943BF8D83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6"/>
          <a:srcRect t="20321" b="203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39589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FCC368-94C3-4438-BABC-31C920479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29" y="1817649"/>
            <a:ext cx="4012908" cy="2074126"/>
          </a:xfrm>
        </p:spPr>
        <p:txBody>
          <a:bodyPr rtlCol="0">
            <a:normAutofit/>
          </a:bodyPr>
          <a:lstStyle/>
          <a:p>
            <a:pPr algn="ctr" rtl="0"/>
            <a:r>
              <a:rPr lang="ru-RU" sz="3200" dirty="0">
                <a:latin typeface="Bahnschrift Light" panose="020B0502040204020203" pitchFamily="34" charset="0"/>
              </a:rPr>
              <a:t>Площадки мероприятия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E23649-3D75-4D6D-8156-51D7E6B1771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778375" y="863600"/>
            <a:ext cx="3441700" cy="5130800"/>
          </a:xfrm>
        </p:spPr>
        <p:txBody>
          <a:bodyPr rtlCol="0"/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u-RU" dirty="0">
                <a:latin typeface="Bahnschrift Light" panose="020B0502040204020203" pitchFamily="34" charset="0"/>
              </a:rPr>
              <a:t>Многонациональный регион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u-RU" dirty="0">
                <a:latin typeface="Bahnschrift Light" panose="020B0502040204020203" pitchFamily="34" charset="0"/>
              </a:rPr>
              <a:t>Этно-чтиво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u-RU" dirty="0">
                <a:latin typeface="Bahnschrift Light" panose="020B0502040204020203" pitchFamily="34" charset="0"/>
              </a:rPr>
              <a:t>Голоса друзей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u-RU" dirty="0">
                <a:latin typeface="Bahnschrift Light" panose="020B0502040204020203" pitchFamily="34" charset="0"/>
              </a:rPr>
              <a:t>Дворик Дружбы. Дворик Детства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u-RU" dirty="0">
                <a:latin typeface="Bahnschrift Light" panose="020B0502040204020203" pitchFamily="34" charset="0"/>
              </a:rPr>
              <a:t>Этно-музей под открытым небом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u-RU" dirty="0">
                <a:latin typeface="Bahnschrift Light" panose="020B0502040204020203" pitchFamily="34" charset="0"/>
              </a:rPr>
              <a:t>МЫ Вместе!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u-RU" dirty="0">
                <a:latin typeface="Bahnschrift Light" panose="020B0502040204020203" pitchFamily="34" charset="0"/>
              </a:rPr>
              <a:t>У самовара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u-RU" dirty="0">
                <a:latin typeface="Bahnschrift Light" panose="020B0502040204020203" pitchFamily="34" charset="0"/>
              </a:rPr>
              <a:t>Секреты мастеров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55D212A-AF6A-4FEF-9DE5-A1569703CA0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5136" b="5136"/>
          <a:stretch>
            <a:fillRect/>
          </a:stretch>
        </p:blipFill>
        <p:spPr/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55A5A1D-16B5-49A7-9E30-50664AF73A7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5136" b="5136"/>
          <a:stretch>
            <a:fillRect/>
          </a:stretch>
        </p:blipFill>
        <p:spPr/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C9898EE-4960-4C82-9772-9F6DC95F5FA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/>
          <a:srcRect t="5136" b="51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38980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DE8DFAF9-B167-436E-89D1-4B7066EA39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9030" y="627063"/>
            <a:ext cx="5982629" cy="1895177"/>
          </a:xfrm>
        </p:spPr>
        <p:txBody>
          <a:bodyPr rtlCol="0"/>
          <a:lstStyle/>
          <a:p>
            <a:pPr algn="ctr" rtl="0"/>
            <a:r>
              <a:rPr lang="ru-RU" sz="2800" dirty="0">
                <a:latin typeface="Bahnschrift Light" panose="020B0502040204020203" pitchFamily="34" charset="0"/>
              </a:rPr>
              <a:t>Многонациональный регион</a:t>
            </a:r>
            <a:br>
              <a:rPr lang="ru-RU" dirty="0"/>
            </a:br>
            <a:endParaRPr lang="ru-RU" dirty="0"/>
          </a:p>
        </p:txBody>
      </p:sp>
      <p:sp>
        <p:nvSpPr>
          <p:cNvPr id="10" name="Подзаголовок 9">
            <a:extLst>
              <a:ext uri="{FF2B5EF4-FFF2-40B4-BE49-F238E27FC236}">
                <a16:creationId xmlns:a16="http://schemas.microsoft.com/office/drawing/2014/main" id="{25DEB519-11FF-4424-9BF3-B1EDC0F57D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708" y="2192556"/>
            <a:ext cx="5767152" cy="4103405"/>
          </a:xfrm>
        </p:spPr>
        <p:txBody>
          <a:bodyPr rtlCol="0">
            <a:normAutofit/>
          </a:bodyPr>
          <a:lstStyle/>
          <a:p>
            <a:pPr algn="just" rtl="0"/>
            <a:r>
              <a:rPr lang="ru-RU" sz="1800" dirty="0">
                <a:effectLst/>
                <a:latin typeface="Bahnschrift Light" panose="020B0502040204020203" pitchFamily="34" charset="0"/>
                <a:ea typeface="Calibri" panose="020F0502020204030204" pitchFamily="34" charset="0"/>
              </a:rPr>
              <a:t>    Линейка баннеров, которые  наглядно отображают национальное разнообразие народов региона, схожесть их взглядов на понятие «Дружба», выраженное в традиционных пословицах и поговорках, а так же и представляет собой выставку элементов национальных подворий народов Ульяновской области, включающих наличие предметов быта, элементов домашнего  хозяйства и предметов национальной одежды, музыкальных инструментов, образцов керамики и текстиля, украшений, национальных блюд.</a:t>
            </a:r>
            <a:r>
              <a:rPr lang="ru-RU" sz="1800" b="1" u="sng" dirty="0">
                <a:effectLst/>
                <a:latin typeface="Bahnschrift Light" panose="020B0502040204020203" pitchFamily="34" charset="0"/>
                <a:ea typeface="Calibri" panose="020F0502020204030204" pitchFamily="34" charset="0"/>
              </a:rPr>
              <a:t> </a:t>
            </a:r>
            <a:endParaRPr lang="ru-RU" dirty="0">
              <a:latin typeface="Bahnschrift Light" panose="020B0502040204020203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B6DFE75-CC52-423E-8CD6-C0EF07E02F7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6584" b="6584"/>
          <a:stretch>
            <a:fillRect/>
          </a:stretch>
        </p:blipFill>
        <p:spPr/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90EE641-E903-42BC-ABFB-97821D7B722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28739" b="287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15360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DE8DFAF9-B167-436E-89D1-4B7066EA39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708" y="794331"/>
            <a:ext cx="5982629" cy="1895177"/>
          </a:xfrm>
        </p:spPr>
        <p:txBody>
          <a:bodyPr rtlCol="0"/>
          <a:lstStyle/>
          <a:p>
            <a:pPr algn="ctr"/>
            <a:r>
              <a:rPr lang="ru-RU" sz="2800" dirty="0">
                <a:latin typeface="Bahnschrift Light" panose="020B0502040204020203" pitchFamily="34" charset="0"/>
              </a:rPr>
              <a:t>Этно-чтиво</a:t>
            </a:r>
            <a:br>
              <a:rPr lang="ru-RU" sz="1400" dirty="0">
                <a:latin typeface="Bahnschrift Light" panose="020B0502040204020203" pitchFamily="34" charset="0"/>
              </a:rPr>
            </a:br>
            <a:br>
              <a:rPr lang="ru-RU" dirty="0"/>
            </a:br>
            <a:endParaRPr lang="ru-RU" dirty="0"/>
          </a:p>
        </p:txBody>
      </p:sp>
      <p:sp>
        <p:nvSpPr>
          <p:cNvPr id="10" name="Подзаголовок 9">
            <a:extLst>
              <a:ext uri="{FF2B5EF4-FFF2-40B4-BE49-F238E27FC236}">
                <a16:creationId xmlns:a16="http://schemas.microsoft.com/office/drawing/2014/main" id="{25DEB519-11FF-4424-9BF3-B1EDC0F57D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447" y="2192556"/>
            <a:ext cx="5767152" cy="4103405"/>
          </a:xfrm>
        </p:spPr>
        <p:txBody>
          <a:bodyPr rtlCol="0">
            <a:normAutofit/>
          </a:bodyPr>
          <a:lstStyle/>
          <a:p>
            <a:pPr algn="just" rtl="0"/>
            <a:r>
              <a:rPr lang="ru-RU" sz="1800" dirty="0">
                <a:effectLst/>
                <a:latin typeface="Bahnschrift Light" panose="020B0502040204020203" pitchFamily="34" charset="0"/>
                <a:ea typeface="Calibri" panose="020F0502020204030204" pitchFamily="34" charset="0"/>
              </a:rPr>
              <a:t>    Выставки книг и печатных изданий на различных языках о традициях и культуре народов Мира.</a:t>
            </a:r>
          </a:p>
          <a:p>
            <a:pPr algn="just" rtl="0"/>
            <a:r>
              <a:rPr lang="ru-RU" sz="1800" dirty="0">
                <a:effectLst/>
                <a:latin typeface="Bahnschrift Light" panose="020B0502040204020203" pitchFamily="34" charset="0"/>
                <a:ea typeface="Calibri" panose="020F0502020204030204" pitchFamily="34" charset="0"/>
              </a:rPr>
              <a:t>    Выставка национальных печатных изданий и подписка на них.</a:t>
            </a:r>
          </a:p>
          <a:p>
            <a:pPr algn="just" rtl="0"/>
            <a:r>
              <a:rPr lang="ru-RU" sz="1800" dirty="0">
                <a:effectLst/>
                <a:latin typeface="Bahnschrift Light" panose="020B0502040204020203" pitchFamily="34" charset="0"/>
                <a:ea typeface="Calibri" panose="020F0502020204030204" pitchFamily="34" charset="0"/>
              </a:rPr>
              <a:t>    Ульяновские поэты и писатели представят зрителям авторские произведения на  русском и национальных языках.</a:t>
            </a:r>
          </a:p>
          <a:p>
            <a:pPr algn="just" rtl="0"/>
            <a:endParaRPr lang="ru-RU" dirty="0">
              <a:latin typeface="Bahnschrift Light" panose="020B0502040204020203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3A390A8-88AC-46B5-A966-2E4136A1EA2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208" b="2208"/>
          <a:stretch>
            <a:fillRect/>
          </a:stretch>
        </p:blipFill>
        <p:spPr/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D59EF95-E669-4EC3-9332-772CD29D1BD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2208" b="220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18000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490EC0-C38C-41A8-A532-E2716966A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012" y="819626"/>
            <a:ext cx="3319895" cy="5381177"/>
          </a:xfrm>
        </p:spPr>
        <p:txBody>
          <a:bodyPr rtlCol="0"/>
          <a:lstStyle/>
          <a:p>
            <a:pPr rtl="0"/>
            <a:r>
              <a:rPr lang="ru-RU" dirty="0">
                <a:latin typeface="Bahnschrift Light" panose="020B0502040204020203" pitchFamily="34" charset="0"/>
              </a:rPr>
              <a:t>Голоса друзей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2BA4F76A-5D04-4CCD-B9EE-29C2A303924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915507" y="758952"/>
            <a:ext cx="4276493" cy="4841333"/>
          </a:xfrm>
        </p:spPr>
        <p:txBody>
          <a:bodyPr rtlCol="0"/>
          <a:lstStyle/>
          <a:p>
            <a:pPr rtl="0"/>
            <a:r>
              <a:rPr lang="ru-RU" sz="1800" dirty="0">
                <a:effectLst/>
                <a:latin typeface="Bahnschrift Light" panose="020B0502040204020203" pitchFamily="34" charset="0"/>
                <a:ea typeface="Times New Roman" panose="02020603050405020304" pitchFamily="18" charset="0"/>
              </a:rPr>
              <a:t>Выступление солистов и ансамблей муниципальных образований Ульяновской области. </a:t>
            </a:r>
            <a:endParaRPr lang="ru-RU" dirty="0">
              <a:latin typeface="Bahnschrift Light" panose="020B0502040204020203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3602DD4-7106-411C-8AFC-10BC06A8760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7074" b="17074"/>
          <a:stretch>
            <a:fillRect/>
          </a:stretch>
        </p:blipFill>
        <p:spPr/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A1B05BD-3BA3-4456-8EBF-3C30EBEE54C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9333" r="93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89488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490EC0-C38C-41A8-A532-E2716966A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012" y="819626"/>
            <a:ext cx="3319895" cy="5381177"/>
          </a:xfrm>
        </p:spPr>
        <p:txBody>
          <a:bodyPr rtlCol="0"/>
          <a:lstStyle/>
          <a:p>
            <a:pPr rtl="0"/>
            <a:r>
              <a:rPr lang="ru-RU" dirty="0">
                <a:latin typeface="Bahnschrift Light" panose="020B0502040204020203" pitchFamily="34" charset="0"/>
              </a:rPr>
              <a:t>Дворик Дружбы. Дворик Детства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2BA4F76A-5D04-4CCD-B9EE-29C2A303924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627434" y="758952"/>
            <a:ext cx="4415883" cy="4922594"/>
          </a:xfrm>
        </p:spPr>
        <p:txBody>
          <a:bodyPr rtlCol="0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Интерактивная площадка </a:t>
            </a:r>
            <a:r>
              <a:rPr lang="ru-RU" sz="1800" dirty="0">
                <a:solidFill>
                  <a:srgbClr val="000000"/>
                </a:solidFill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«Дружба в ладошках», где каждый желающий может оставить красочный отпечаток своей ладони. </a:t>
            </a:r>
            <a:endParaRPr lang="ru-RU" sz="1800" dirty="0">
              <a:effectLst/>
              <a:latin typeface="Bahnschrift Ligh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Мастер-классы</a:t>
            </a:r>
            <a:r>
              <a:rPr lang="ru-RU" sz="1800" dirty="0"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«Волшебный мир народного узора» </a:t>
            </a:r>
            <a:r>
              <a:rPr lang="ru-RU" sz="1800" dirty="0"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изготовлению национальных украшений, оберегов</a:t>
            </a:r>
            <a:r>
              <a:rPr lang="ru-RU" sz="1800" dirty="0">
                <a:solidFill>
                  <a:srgbClr val="000000"/>
                </a:solidFill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 элементами орнамента.</a:t>
            </a:r>
            <a:endParaRPr lang="ru-RU" sz="1800" dirty="0">
              <a:effectLst/>
              <a:latin typeface="Bahnschrift Ligh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Интерактивная площадка: «Национальные забавы -игры».</a:t>
            </a:r>
            <a:endParaRPr lang="ru-RU" sz="1800" dirty="0">
              <a:effectLst/>
              <a:latin typeface="Bahnschrift Ligh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EBFC6112-B853-426C-A961-0DC856A02F5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10713" r="10713"/>
          <a:stretch>
            <a:fillRect/>
          </a:stretch>
        </p:blipFill>
        <p:spPr/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A1544F4-14C9-42D9-A03C-6A034878F40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0713" r="107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96078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DE8DFAF9-B167-436E-89D1-4B7066EA39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708" y="794331"/>
            <a:ext cx="5982629" cy="1895177"/>
          </a:xfrm>
        </p:spPr>
        <p:txBody>
          <a:bodyPr rtlCol="0">
            <a:normAutofit fontScale="90000"/>
          </a:bodyPr>
          <a:lstStyle/>
          <a:p>
            <a:pPr algn="ctr"/>
            <a:r>
              <a:rPr lang="ru-RU" sz="2400" dirty="0">
                <a:latin typeface="Bahnschrift Light" panose="020B0502040204020203" pitchFamily="34" charset="0"/>
              </a:rPr>
              <a:t>Этно-музей </a:t>
            </a:r>
            <a:br>
              <a:rPr lang="ru-RU" sz="2400" dirty="0">
                <a:latin typeface="Bahnschrift Light" panose="020B0502040204020203" pitchFamily="34" charset="0"/>
              </a:rPr>
            </a:br>
            <a:r>
              <a:rPr lang="ru-RU" sz="2400" dirty="0">
                <a:latin typeface="Bahnschrift Light" panose="020B0502040204020203" pitchFamily="34" charset="0"/>
              </a:rPr>
              <a:t>под открытым небом</a:t>
            </a:r>
            <a:br>
              <a:rPr lang="ru-RU" sz="1400" dirty="0">
                <a:latin typeface="Bahnschrift Light" panose="020B0502040204020203" pitchFamily="34" charset="0"/>
              </a:rPr>
            </a:br>
            <a:br>
              <a:rPr lang="ru-RU" sz="1400" dirty="0">
                <a:latin typeface="Bahnschrift Light" panose="020B0502040204020203" pitchFamily="34" charset="0"/>
              </a:rPr>
            </a:br>
            <a:br>
              <a:rPr lang="ru-RU" dirty="0"/>
            </a:br>
            <a:endParaRPr lang="ru-RU" dirty="0"/>
          </a:p>
        </p:txBody>
      </p:sp>
      <p:sp>
        <p:nvSpPr>
          <p:cNvPr id="10" name="Подзаголовок 9">
            <a:extLst>
              <a:ext uri="{FF2B5EF4-FFF2-40B4-BE49-F238E27FC236}">
                <a16:creationId xmlns:a16="http://schemas.microsoft.com/office/drawing/2014/main" id="{25DEB519-11FF-4424-9BF3-B1EDC0F57D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708" y="2460185"/>
            <a:ext cx="5767152" cy="4103405"/>
          </a:xfrm>
        </p:spPr>
        <p:txBody>
          <a:bodyPr rtlCol="0">
            <a:normAutofit/>
          </a:bodyPr>
          <a:lstStyle/>
          <a:p>
            <a:pPr algn="just" rtl="0"/>
            <a:r>
              <a:rPr lang="ru-RU" sz="1800" dirty="0">
                <a:effectLst/>
                <a:latin typeface="Bahnschrift Light" panose="020B0502040204020203" pitchFamily="34" charset="0"/>
                <a:ea typeface="Calibri" panose="020F0502020204030204" pitchFamily="34" charset="0"/>
              </a:rPr>
              <a:t>    Площадка «Симбирский костюмер» с интерактивной компьютерной игрой. </a:t>
            </a:r>
          </a:p>
          <a:p>
            <a:pPr algn="just" rtl="0"/>
            <a:r>
              <a:rPr lang="ru-RU" sz="1800" dirty="0">
                <a:latin typeface="Bahnschrift Light" panose="020B0502040204020203" pitchFamily="34" charset="0"/>
                <a:ea typeface="Calibri" panose="020F0502020204030204" pitchFamily="34" charset="0"/>
              </a:rPr>
              <a:t>    </a:t>
            </a:r>
            <a:r>
              <a:rPr lang="ru-RU" sz="1800" dirty="0">
                <a:effectLst/>
                <a:latin typeface="Bahnschrift Light" panose="020B0502040204020203" pitchFamily="34" charset="0"/>
                <a:ea typeface="Calibri" panose="020F0502020204030204" pitchFamily="34" charset="0"/>
              </a:rPr>
              <a:t>Выставка: предметы быта народов Поволжья, мастер-классы по ткачеству на ткацком станке, работа на гончарном круге, прядении на прялке.</a:t>
            </a:r>
            <a:endParaRPr lang="ru-RU" dirty="0">
              <a:latin typeface="Bahnschrift Light" panose="020B0502040204020203" pitchFamily="34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B39D0EE-6264-4590-947A-9E0C23F571B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2208" b="2208"/>
          <a:stretch>
            <a:fillRect/>
          </a:stretch>
        </p:blipFill>
        <p:spPr/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10183F9-CC67-40C8-AEA5-91D13EF6797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2208" b="220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48590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DE8DFAF9-B167-436E-89D1-4B7066EA39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2635" y="1820287"/>
            <a:ext cx="5192141" cy="1279796"/>
          </a:xfrm>
        </p:spPr>
        <p:txBody>
          <a:bodyPr rtlCol="0">
            <a:normAutofit fontScale="90000"/>
          </a:bodyPr>
          <a:lstStyle/>
          <a:p>
            <a:pPr algn="ctr"/>
            <a:r>
              <a:rPr lang="ru-RU" dirty="0">
                <a:latin typeface="Bahnschrift Light" panose="020B0502040204020203" pitchFamily="34" charset="0"/>
              </a:rPr>
              <a:t>МЫ Вместе!</a:t>
            </a:r>
            <a:br>
              <a:rPr lang="ru-RU" sz="1200" dirty="0">
                <a:latin typeface="Bahnschrift Light" panose="020B0502040204020203" pitchFamily="34" charset="0"/>
              </a:rPr>
            </a:br>
            <a:br>
              <a:rPr lang="ru-RU" sz="1400" dirty="0">
                <a:latin typeface="Bahnschrift Light" panose="020B0502040204020203" pitchFamily="34" charset="0"/>
              </a:rPr>
            </a:br>
            <a:br>
              <a:rPr lang="ru-RU" sz="1400" dirty="0">
                <a:latin typeface="Bahnschrift Light" panose="020B0502040204020203" pitchFamily="34" charset="0"/>
              </a:rPr>
            </a:br>
            <a:br>
              <a:rPr lang="ru-RU" dirty="0"/>
            </a:br>
            <a:endParaRPr lang="ru-RU" dirty="0"/>
          </a:p>
        </p:txBody>
      </p:sp>
      <p:sp>
        <p:nvSpPr>
          <p:cNvPr id="10" name="Подзаголовок 9">
            <a:extLst>
              <a:ext uri="{FF2B5EF4-FFF2-40B4-BE49-F238E27FC236}">
                <a16:creationId xmlns:a16="http://schemas.microsoft.com/office/drawing/2014/main" id="{25DEB519-11FF-4424-9BF3-B1EDC0F57D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708" y="2460185"/>
            <a:ext cx="5767152" cy="4103405"/>
          </a:xfrm>
        </p:spPr>
        <p:txBody>
          <a:bodyPr rtlCol="0">
            <a:normAutofit/>
          </a:bodyPr>
          <a:lstStyle/>
          <a:p>
            <a:pPr algn="just" rtl="0"/>
            <a:r>
              <a:rPr lang="ru-RU" sz="1800" dirty="0">
                <a:effectLst/>
                <a:latin typeface="Bahnschrift Light" panose="020B0502040204020203" pitchFamily="34" charset="0"/>
                <a:ea typeface="Calibri" panose="020F0502020204030204" pitchFamily="34" charset="0"/>
              </a:rPr>
              <a:t>    </a:t>
            </a:r>
            <a:r>
              <a:rPr lang="ru-RU" dirty="0">
                <a:effectLst/>
                <a:latin typeface="Bahnschrift Light" panose="020B0502040204020203" pitchFamily="34" charset="0"/>
                <a:ea typeface="Calibri" panose="020F0502020204030204" pitchFamily="34" charset="0"/>
              </a:rPr>
              <a:t>Межнациональная концертная программа «В дружбе народов – великая сила!» </a:t>
            </a:r>
            <a:endParaRPr lang="ru-RU" dirty="0">
              <a:latin typeface="Bahnschrift Light" panose="020B0502040204020203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25FE0DE-FE40-498F-ADDF-BB44BEBF9F6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208" b="2208"/>
          <a:stretch>
            <a:fillRect/>
          </a:stretch>
        </p:blipFill>
        <p:spPr/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6C5794E-A9C0-4962-92BC-E9948077F5E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2208" b="2208"/>
          <a:stretch>
            <a:fillRect/>
          </a:stretch>
        </p:blipFill>
        <p:spPr/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B5B8487-AE0E-45D9-BE45-4F0F6AACE7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078" y="3621024"/>
            <a:ext cx="4194412" cy="267637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7FAC2F8-3D6B-4563-A97E-868D0EF506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55078" y="3621024"/>
            <a:ext cx="4194412" cy="276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749972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GradientRise">
      <a:dk1>
        <a:sysClr val="windowText" lastClr="000000"/>
      </a:dk1>
      <a:lt1>
        <a:srgbClr val="FFFFFF"/>
      </a:lt1>
      <a:dk2>
        <a:srgbClr val="3C0F3A"/>
      </a:dk2>
      <a:lt2>
        <a:srgbClr val="F1F2F2"/>
      </a:lt2>
      <a:accent1>
        <a:srgbClr val="A6025C"/>
      </a:accent1>
      <a:accent2>
        <a:srgbClr val="92248E"/>
      </a:accent2>
      <a:accent3>
        <a:srgbClr val="DE95C4"/>
      </a:accent3>
      <a:accent4>
        <a:srgbClr val="FE4A00"/>
      </a:accent4>
      <a:accent5>
        <a:srgbClr val="DA002F"/>
      </a:accent5>
      <a:accent6>
        <a:srgbClr val="FF907A"/>
      </a:accent6>
      <a:hlink>
        <a:srgbClr val="CA71E4"/>
      </a:hlink>
      <a:folHlink>
        <a:srgbClr val="E45E49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74514614.tgt.Office_50301353_TF89309463_Win32_OJ112196155.potx" id="{8A7F4949-8952-43C0-98BB-C378658821EF}" vid="{1AED09B2-38D5-4DDD-96E4-5B5D9A6840BE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B9123E8-1B6B-49B5-873D-A8D01C369B68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8C51EB17-D597-42E7-995C-18B75FCBF23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1E43E0E-1DE3-4D32-85EB-739731B9E7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Оформление Градиентная заливка</Template>
  <TotalTime>157</TotalTime>
  <Words>387</Words>
  <Application>Microsoft Office PowerPoint</Application>
  <PresentationFormat>Широкоэкранный</PresentationFormat>
  <Paragraphs>41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Avenir Next LT Pro</vt:lpstr>
      <vt:lpstr>Bahnschrift Light</vt:lpstr>
      <vt:lpstr>Calibri</vt:lpstr>
      <vt:lpstr>Calibri Light</vt:lpstr>
      <vt:lpstr>GradientRiseVTI</vt:lpstr>
      <vt:lpstr>День дружбы народов Ульяновской области</vt:lpstr>
      <vt:lpstr>Концепция проведения</vt:lpstr>
      <vt:lpstr>Площадки мероприятия</vt:lpstr>
      <vt:lpstr>Многонациональный регион </vt:lpstr>
      <vt:lpstr>Этно-чтиво  </vt:lpstr>
      <vt:lpstr>Голоса друзей</vt:lpstr>
      <vt:lpstr>Дворик Дружбы. Дворик Детства</vt:lpstr>
      <vt:lpstr>Этно-музей  под открытым небом   </vt:lpstr>
      <vt:lpstr>МЫ Вместе!    </vt:lpstr>
      <vt:lpstr>У  самовара</vt:lpstr>
      <vt:lpstr>Секреты мастеров</vt:lpstr>
      <vt:lpstr>В мире нет ничего лучше и приятнее дружбы; исключить из жизни дружбу — все равно, что лишить мир солнечного света.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дружбы народов Ульяновской области</dc:title>
  <dc:creator>cnk cnk</dc:creator>
  <cp:lastModifiedBy>cnk cnk</cp:lastModifiedBy>
  <cp:revision>1</cp:revision>
  <dcterms:created xsi:type="dcterms:W3CDTF">2021-09-08T06:29:27Z</dcterms:created>
  <dcterms:modified xsi:type="dcterms:W3CDTF">2021-09-08T09:07:23Z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