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70" r:id="rId8"/>
    <p:sldId id="271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4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K:\Презентация  Лучшие практики домов культуры 2021 Ханты-Мансийск\ФОТО\048A1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5" y="332656"/>
            <a:ext cx="9139945" cy="609329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3" descr="K:\Презентация  Лучшие практики домов культуры 2021 Ханты-Мансийск\ПРЕЗЕНТАЦИЯ\1. Золотые родники\ПРЕЗЕНТАЦИЯ\01-1==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09120"/>
            <a:ext cx="8352928" cy="118026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251"/>
            <a:ext cx="5068540" cy="6843749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079095" cy="6858000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45198"/>
            <a:ext cx="5112568" cy="6903198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51172"/>
            <a:ext cx="5116993" cy="6909172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079095" cy="6858000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588" y="1"/>
            <a:ext cx="5079095" cy="6858000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12568" cy="6903197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12568" cy="6903197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K:\Презентация  Лучшие практики домов культуры 2021 Ханты-Мансийск\ПРЕЗЕНТАЦИЯ\1. Золотые родники\1. Золотые родники\Новая папка\4-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114751" cy="5832648"/>
          </a:xfrm>
          <a:prstGeom prst="rect">
            <a:avLst/>
          </a:prstGeom>
          <a:noFill/>
        </p:spPr>
      </p:pic>
      <p:pic>
        <p:nvPicPr>
          <p:cNvPr id="5123" name="Picture 3" descr="K:\Презентация  Лучшие практики домов культуры 2021 Ханты-Мансийск\ПРЕЗЕНТАЦИЯ\1. Золотые родники\ПРЕЗЕНТАЦИЯ\01-1==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5301208"/>
            <a:ext cx="6300192" cy="89021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42632"/>
            <a:ext cx="5184575" cy="7000632"/>
          </a:xfrm>
          <a:prstGeom prst="rect">
            <a:avLst/>
          </a:prstGeom>
          <a:noFill/>
        </p:spPr>
      </p:pic>
      <p:pic>
        <p:nvPicPr>
          <p:cNvPr id="4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15900" prst="angle"/>
          </a:sp3d>
        </p:spPr>
      </p:pic>
      <p:pic>
        <p:nvPicPr>
          <p:cNvPr id="7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4098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  <p:pic>
        <p:nvPicPr>
          <p:cNvPr id="1027" name="Picture 3" descr="K:\Презентация  Лучшие практики домов культуры 2021 Ханты-Мансийск\ПРЕЗЕНТАЦИЯ\1. Золотые родники\ПРЕЗЕНТАЦИЯ\01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"/>
            <a:ext cx="511234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42425"/>
            <a:ext cx="5184576" cy="7000425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45198"/>
            <a:ext cx="5112568" cy="6903198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079095" cy="6858000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K:\Презентация  Лучшие практики домов культуры 2021 Ханты-Мансийск\ПРЕЗЕНТАЦИЯ\1. Золотые родники\ПРЕЗЕНТАЦИЯ\Золотые родники 2016-7-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424" y="260648"/>
            <a:ext cx="8094740" cy="621476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K:\Презентация  Лучшие практики домов культуры 2021 Ханты-Мансийск\ПРЕЗЕНТАЦИЯ\1. Золотые родники\ПРЕЗЕНТАЦИЯ\Золотые родники 2016-8-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1670"/>
            <a:ext cx="8134103" cy="642311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4. КОНКУРСЫ, ВЫСТАВКИ, ФЕСТИВАЛИ\Презентация  Лучшие практики домов культуры 2021 Ханты-Мансийск\ПРЕЗЕНТАЦИЯ\1. Золотые родники\ПРЕЗЕНТАЦИЯ\0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040560" cy="6805969"/>
          </a:xfrm>
          <a:prstGeom prst="rect">
            <a:avLst/>
          </a:prstGeom>
          <a:noFill/>
        </p:spPr>
      </p:pic>
      <p:pic>
        <p:nvPicPr>
          <p:cNvPr id="5" name="Picture 2" descr="K:\Презентация  Лучшие практики домов культуры 2021 Ханты-Мансийск\ПРЕЗЕНТАЦИЯ\1. Золотые родники\ПРЕЗЕНТАЦИЯ\Логотип КЦ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314028" cy="1036535"/>
          </a:xfrm>
          <a:prstGeom prst="rect">
            <a:avLst/>
          </a:prstGeom>
          <a:noFill/>
        </p:spPr>
      </p:pic>
      <p:pic>
        <p:nvPicPr>
          <p:cNvPr id="6" name="Picture 2" descr="K:\Презентация  Лучшие практики домов культуры 2021 Ханты-Мансийск\ПРЕЗЕНТАЦИЯ\1. Золотые родники\ПРЕЗЕНТАЦИЯ\42b957955fb3e1ff864d6cbcc6bbf77--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12776"/>
            <a:ext cx="1577288" cy="690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Maggregor</cp:lastModifiedBy>
  <cp:revision>8</cp:revision>
  <dcterms:created xsi:type="dcterms:W3CDTF">2021-09-13T14:20:43Z</dcterms:created>
  <dcterms:modified xsi:type="dcterms:W3CDTF">2021-09-13T17:51:36Z</dcterms:modified>
</cp:coreProperties>
</file>