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2" autoAdjust="0"/>
    <p:restoredTop sz="94705" autoAdjust="0"/>
  </p:normalViewPr>
  <p:slideViewPr>
    <p:cSldViewPr>
      <p:cViewPr varScale="1">
        <p:scale>
          <a:sx n="84" d="100"/>
          <a:sy n="84" d="100"/>
        </p:scale>
        <p:origin x="-125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851648" cy="151216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Межрегиональный </a:t>
            </a:r>
            <a:r>
              <a:rPr lang="ru-RU" sz="4000" dirty="0" smtClean="0"/>
              <a:t>фестиваль «Онон: связь времен и народов» 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2996952"/>
            <a:ext cx="2232248" cy="1800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Проектная мастерская\фото\DSC_0032_новый разме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667154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4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554461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/>
              <a:t>Этноквест</a:t>
            </a:r>
            <a:endParaRPr lang="ru-RU" b="1" dirty="0"/>
          </a:p>
        </p:txBody>
      </p:sp>
      <p:pic>
        <p:nvPicPr>
          <p:cNvPr id="10242" name="Picture 2" descr="C:\Users\user\Desktop\Проектная мастерская\фото\квест\5ed3ebe2dc76e726d4626a4b2f3ca05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536899" cy="235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Проектная мастерская\фото\квест\801f9bfd0a973bc3015bdec0a0917f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96752"/>
            <a:ext cx="457200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Проектная мастерская\фото\квест\EEB_95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45024"/>
            <a:ext cx="4536504" cy="30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3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2818656" cy="11543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7" name="Picture 3" descr="C:\Users\user\Desktop\Проектная мастерская\фото\квест\i (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1" y="3717032"/>
            <a:ext cx="4113733" cy="274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Проектная мастерская\фото\квест\efdfe1ed74db9fd80a5b0378158abe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Проектная мастерская\фото\квест\i (1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0" y="1988840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65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3744416" cy="1008112"/>
          </a:xfrm>
        </p:spPr>
        <p:txBody>
          <a:bodyPr/>
          <a:lstStyle/>
          <a:p>
            <a:pPr algn="ctr"/>
            <a:r>
              <a:rPr lang="ru-RU" b="1" dirty="0" smtClean="0"/>
              <a:t>Вечерка</a:t>
            </a:r>
            <a:endParaRPr lang="ru-RU" b="1" dirty="0"/>
          </a:p>
        </p:txBody>
      </p:sp>
      <p:pic>
        <p:nvPicPr>
          <p:cNvPr id="12291" name="Picture 3" descr="C:\Users\user\Desktop\Проектная мастерская\фото\вечерка\1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75" y="2360530"/>
            <a:ext cx="2682826" cy="178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Проектная мастерская\фото\вечерка\1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6" y="1268760"/>
            <a:ext cx="280831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Проектная мастерская\фото\вечерка\1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93461"/>
            <a:ext cx="2926296" cy="195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Проектная мастерская\фото\вечерка\201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250332" cy="21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ser\Desktop\Проектная мастерская\фото\вечерка\1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60" y="4116400"/>
            <a:ext cx="33483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19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pPr algn="ctr"/>
            <a:r>
              <a:rPr lang="ru-RU" sz="4000" b="1" dirty="0" smtClean="0"/>
              <a:t>Праздник молодой картошки</a:t>
            </a:r>
            <a:endParaRPr lang="ru-RU" b="1" dirty="0"/>
          </a:p>
        </p:txBody>
      </p:sp>
      <p:pic>
        <p:nvPicPr>
          <p:cNvPr id="13315" name="Picture 3" descr="C:\Users\user\Desktop\Проектная мастерская\фото\картошка\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096096" cy="20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Проектная мастерская\фото\картошка\000fc067afec4dc1ff1f044eb1f697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Проектная мастерская\фото\картошка\10188fa04d3f961efca617bb81ae2d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73016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70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16824" cy="108012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Конкурс «Поваренная книга Забайкалья»</a:t>
            </a:r>
            <a:endParaRPr lang="ru-RU" sz="4000" b="1" dirty="0"/>
          </a:p>
        </p:txBody>
      </p:sp>
      <p:pic>
        <p:nvPicPr>
          <p:cNvPr id="14338" name="Picture 2" descr="C:\Users\user\Desktop\Проектная мастерская\фото\пов. книга\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3176859" cy="21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Проектная мастерская\фото\пов. книга\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4" y="4225767"/>
            <a:ext cx="3538364" cy="235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Проектная мастерская\фото\пов. книга\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4" y="1520788"/>
            <a:ext cx="3358344" cy="223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esktop\Проектная мастерская\фото\пов. книга\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3682380" cy="245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user\Desktop\Проектная мастерская\фото\пов. книга\IMG_82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92896"/>
            <a:ext cx="2952328" cy="19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8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696744" cy="7920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Конкурс «</a:t>
            </a:r>
            <a:r>
              <a:rPr lang="ru-RU" sz="4000" b="1" dirty="0" err="1" smtClean="0"/>
              <a:t>Ловись</a:t>
            </a:r>
            <a:r>
              <a:rPr lang="ru-RU" sz="4000" b="1" dirty="0" smtClean="0"/>
              <a:t>, рыбка»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365104"/>
            <a:ext cx="2674640" cy="1959496"/>
          </a:xfrm>
        </p:spPr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Проектная мастерская\фото\рыбка\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3538364" cy="235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Проектная мастерская\фото\рыбка\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682380" cy="245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Проектная мастерская\фото\рыбка\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89" y="2424212"/>
            <a:ext cx="3908376" cy="260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5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2746648" cy="14424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7" name="Picture 3" descr="C:\Users\user\Desktop\Проектная мастерская\фото\рыбка\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9" y="3358956"/>
            <a:ext cx="4294448" cy="30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user\Desktop\Проектная мастерская\фото\рыбка\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966" y="1772816"/>
            <a:ext cx="435149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Проектная мастерская\фото\рыбка\2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8" y="116632"/>
            <a:ext cx="4294448" cy="286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17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5832648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Выставка цветов</a:t>
            </a:r>
            <a:endParaRPr lang="ru-RU" b="1" dirty="0"/>
          </a:p>
        </p:txBody>
      </p:sp>
      <p:pic>
        <p:nvPicPr>
          <p:cNvPr id="17410" name="Picture 2" descr="C:\Users\user\Desktop\Проектная мастерская\фото\цветы\TQoron9o27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81642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Проектная мастерская\фото\цветы\A3DLbdNYI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080"/>
            <a:ext cx="3103893" cy="23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Проектная мастерская\фото\цветы\X5W21L3eM0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\Desktop\Проектная мастерская\фото\цветы\XJTA_T6h5M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67544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3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Забайкальские подворья</a:t>
            </a:r>
            <a:endParaRPr lang="ru-RU" b="1" dirty="0"/>
          </a:p>
        </p:txBody>
      </p:sp>
      <p:pic>
        <p:nvPicPr>
          <p:cNvPr id="18436" name="Picture 4" descr="C:\Users\user\Desktop\Проектная мастерская\фото\подворья\2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888431" cy="255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user\Desktop\Проектная мастерская\фото\подворья\7a25566549ee132aec86b1102b6aac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0982"/>
            <a:ext cx="3888432" cy="258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Проектная мастерская\фото\подворья\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0700"/>
            <a:ext cx="3826396" cy="255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user\Desktop\Проектная мастерская\фото\подворья\3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07" y="3933056"/>
            <a:ext cx="378042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672408" cy="12961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60" name="Picture 4" descr="C:\Users\user\Desktop\Проектная мастерская\фото\подворья\IMG_8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3429000"/>
            <a:ext cx="388843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esktop\Проектная мастерская\фото\подворья\EVE_5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960440" cy="26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Проектная мастерская\фото\подворья\i (3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7"/>
            <a:ext cx="3960440" cy="26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user\Desktop\Проектная мастерская\фото\подворья\qX_xPztkHl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1"/>
            <a:ext cx="39604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348880"/>
            <a:ext cx="1152128" cy="230425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 descr="C:\Users\user\Desktop\Проектная мастерская\фото\IMG_8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81" y="404664"/>
            <a:ext cx="436048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99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smtClean="0"/>
              <a:t>Закрытие </a:t>
            </a:r>
            <a:r>
              <a:rPr lang="ru-RU" sz="3200" b="1" smtClean="0"/>
              <a:t>Межрегионального </a:t>
            </a:r>
            <a:r>
              <a:rPr lang="ru-RU" sz="3200" b="1" dirty="0" smtClean="0"/>
              <a:t>фестиваля «Онон: связь времен и народов»</a:t>
            </a:r>
            <a:endParaRPr lang="ru-RU" sz="3200" b="1" dirty="0"/>
          </a:p>
        </p:txBody>
      </p:sp>
      <p:pic>
        <p:nvPicPr>
          <p:cNvPr id="20482" name="Picture 2" descr="C:\Users\user\Desktop\Проектная мастерская\фото\закрытие\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4492"/>
            <a:ext cx="3744416" cy="249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Проектная мастерская\фото\закрытие\3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user\Desktop\Проектная мастерская\фото\закрытие\3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98187"/>
            <a:ext cx="4186436" cy="279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26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394720" cy="13704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7" name="Picture 3" descr="C:\Users\user\Desktop\Проектная мастерская\фото\закрытие\3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6350"/>
            <a:ext cx="4119939" cy="27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user\Desktop\Проектная мастерская\фото\закрытие\3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93" y="476672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user\Desktop\Проектная мастерская\фото\закрытие\3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09393"/>
            <a:ext cx="5554588" cy="370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7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Место проведения – с. Акша </a:t>
            </a:r>
            <a:r>
              <a:rPr lang="ru-RU" sz="2800" b="1" i="1" dirty="0" err="1" smtClean="0"/>
              <a:t>Акшинский</a:t>
            </a:r>
            <a:r>
              <a:rPr lang="ru-RU" sz="2800" b="1" i="1" dirty="0" smtClean="0"/>
              <a:t> район Забайкальский край, озеро Халанда</a:t>
            </a:r>
            <a:endParaRPr lang="ru-RU" sz="2800" b="1" i="1" dirty="0"/>
          </a:p>
        </p:txBody>
      </p:sp>
      <p:pic>
        <p:nvPicPr>
          <p:cNvPr id="3074" name="Picture 2" descr="C:\Users\user\Desktop\Проектная мастерская\фото\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384376" cy="225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Проектная мастерская\фото\1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960440" cy="26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Проектная мастерская\фото\1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18658"/>
            <a:ext cx="3815915" cy="254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Проектная мастерская\фото\1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4221088"/>
            <a:ext cx="334837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05678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Открытие фестиваля</a:t>
            </a:r>
            <a:endParaRPr lang="ru-RU" sz="4000" b="1" dirty="0"/>
          </a:p>
        </p:txBody>
      </p:sp>
      <p:pic>
        <p:nvPicPr>
          <p:cNvPr id="4098" name="Picture 2" descr="C:\Users\user\Desktop\Проектная мастерская\фото\открытие\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991867" cy="266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Проектная мастерская\фото\открытие\IMG_8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076739"/>
            <a:ext cx="3960439" cy="26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Проектная мастерская\фото\открытие\IMG_8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92" y="3224606"/>
            <a:ext cx="4833764" cy="322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25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132856"/>
            <a:ext cx="1800200" cy="494928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5122" name="Picture 2" descr="C:\Users\user\Desktop\Проектная мастерская\фото\открытие\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890381" cy="259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Проектная мастерская\фото\открытие\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1124744"/>
            <a:ext cx="35643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Проектная мастерская\фото\открытие\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3960442" cy="26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Проектная мастерская\фото\открытие\IMG_8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3877552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34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344816" cy="7200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Визитка творческих коллективов</a:t>
            </a:r>
            <a:endParaRPr lang="ru-RU" sz="4000" b="1" dirty="0"/>
          </a:p>
        </p:txBody>
      </p:sp>
      <p:pic>
        <p:nvPicPr>
          <p:cNvPr id="6146" name="Picture 2" descr="C:\Users\user\Desktop\Проектная мастерская\фото\визитка\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842398" cy="322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Проектная мастерская\фото\визитка\3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3682380" cy="245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Проектная мастерская\фото\визитка\IMG_81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4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Выставка декоративно-прикладного творчества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2424213"/>
            <a:ext cx="1440160" cy="1080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Desktop\Проектная мастерская\фото\дпт\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0" y="1203688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роектная мастерская\фото\дпт\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6043"/>
            <a:ext cx="3672408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Проектная мастерская\фото\дпт\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0" y="3933056"/>
            <a:ext cx="3567396" cy="237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Проектная мастерская\фото\дпт\Q97IkiwiB7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15023"/>
            <a:ext cx="3765222" cy="247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Проектная мастерская\фото\дпт\uuvcqx0LsY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11" y="2204864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45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5544616" cy="8640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Мастер-классы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484784"/>
            <a:ext cx="1440160" cy="21602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Проектная мастерская\фото\мастер-классы\_fPUs36OU7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3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Проектная мастерская\фото\мастер-классы\BoMrEtE-XV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771008" cy="282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Проектная мастерская\фото\мастер-классы\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60" y="3645024"/>
            <a:ext cx="4342292" cy="289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28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764704"/>
            <a:ext cx="2664296" cy="172819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220" name="Picture 4" descr="C:\Users\user\Desktop\Проектная мастерская\фото\мастер-классы\IMG_8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750" y="3789040"/>
            <a:ext cx="397764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Проектная мастерская\фото\мастер-классы\8p8CeHxxat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6591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Проектная мастерская\фото\мастер-классы\B26_vtgmRY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86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88</TotalTime>
  <Words>64</Words>
  <Application>Microsoft Office PowerPoint</Application>
  <PresentationFormat>Экран (4:3)</PresentationFormat>
  <Paragraphs>14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Межрегиональный фестиваль «Онон: связь времен и народов» </vt:lpstr>
      <vt:lpstr>Презентация PowerPoint</vt:lpstr>
      <vt:lpstr>Место проведения – с. Акша Акшинский район Забайкальский край, озеро Халанда</vt:lpstr>
      <vt:lpstr>Открытие фестиваля</vt:lpstr>
      <vt:lpstr>Презентация PowerPoint</vt:lpstr>
      <vt:lpstr>Визитка творческих коллективов</vt:lpstr>
      <vt:lpstr>Выставка декоративно-прикладного творчества</vt:lpstr>
      <vt:lpstr>Мастер-классы</vt:lpstr>
      <vt:lpstr>Презентация PowerPoint</vt:lpstr>
      <vt:lpstr>Этноквест</vt:lpstr>
      <vt:lpstr>Презентация PowerPoint</vt:lpstr>
      <vt:lpstr>Вечерка</vt:lpstr>
      <vt:lpstr>Праздник молодой картошки</vt:lpstr>
      <vt:lpstr>Конкурс «Поваренная книга Забайкалья»</vt:lpstr>
      <vt:lpstr>Конкурс «Ловись, рыбка»</vt:lpstr>
      <vt:lpstr>Презентация PowerPoint</vt:lpstr>
      <vt:lpstr>Выставка цветов</vt:lpstr>
      <vt:lpstr>Забайкальские подворья</vt:lpstr>
      <vt:lpstr>Презентация PowerPoint</vt:lpstr>
      <vt:lpstr>Закрытие Межрегионального фестиваля «Онон: связь времен и народов»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Межрегиональный фестиваль «Онон: связь времен и народов» </dc:title>
  <dc:creator>Дарья</dc:creator>
  <cp:lastModifiedBy>user</cp:lastModifiedBy>
  <cp:revision>13</cp:revision>
  <dcterms:created xsi:type="dcterms:W3CDTF">2021-09-02T06:17:19Z</dcterms:created>
  <dcterms:modified xsi:type="dcterms:W3CDTF">2021-09-07T05:35:47Z</dcterms:modified>
</cp:coreProperties>
</file>