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5"/>
  </p:notesMasterIdLst>
  <p:sldIdLst>
    <p:sldId id="256" r:id="rId2"/>
    <p:sldId id="257" r:id="rId3"/>
    <p:sldId id="269" r:id="rId4"/>
    <p:sldId id="267" r:id="rId5"/>
    <p:sldId id="282" r:id="rId6"/>
    <p:sldId id="281" r:id="rId7"/>
    <p:sldId id="277" r:id="rId8"/>
    <p:sldId id="276" r:id="rId9"/>
    <p:sldId id="280" r:id="rId10"/>
    <p:sldId id="283" r:id="rId11"/>
    <p:sldId id="260" r:id="rId12"/>
    <p:sldId id="279" r:id="rId13"/>
    <p:sldId id="272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660"/>
  </p:normalViewPr>
  <p:slideViewPr>
    <p:cSldViewPr>
      <p:cViewPr varScale="1">
        <p:scale>
          <a:sx n="108" d="100"/>
          <a:sy n="108" d="100"/>
        </p:scale>
        <p:origin x="8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FA0C2-A429-41ED-8BD4-953239D1E06B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8B211-527C-4A23-B9CF-8422847095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491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1\Desktop\золотой щит 2021\0001-002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3921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35427" y="3066113"/>
            <a:ext cx="7273145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Волгоградский областной фестиваль</a:t>
            </a:r>
          </a:p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традиционной казачьей культуры</a:t>
            </a:r>
          </a:p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«Золотой щит – казачий Спас»</a:t>
            </a:r>
          </a:p>
          <a:p>
            <a:pPr algn="ctr"/>
            <a:endParaRPr lang="ru-RU" sz="40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станица Кумылженская, 2021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70972B-9EB2-49C4-9155-ED6B5C5A7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922" y="312379"/>
            <a:ext cx="3735277" cy="2717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золотой щит 2021\0001-002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5676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AD0DF3-141A-4CCC-AD6E-0EDB58128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0648"/>
            <a:ext cx="4424524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CE0D50-B092-4B92-97C9-5F13E0BA1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187982"/>
            <a:ext cx="4174856" cy="3277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C6769B-EC4D-48CF-8864-F1DF25B2D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4077054"/>
            <a:ext cx="3588124" cy="2388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25C74E-9ACB-48F1-B03D-EEDB7D08B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332605"/>
            <a:ext cx="4108877" cy="2736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1006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золотой щит 2021\0001-002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0771" y="-359400"/>
            <a:ext cx="9654731" cy="721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27928" y="264339"/>
            <a:ext cx="9096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8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  <a:p>
            <a:pPr algn="ctr"/>
            <a:endParaRPr lang="ru-RU" altLang="ru-RU" sz="28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  <a:p>
            <a:pPr algn="ctr"/>
            <a:endParaRPr lang="ru-RU" altLang="ru-RU" sz="28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  <a:p>
            <a:pPr algn="ctr"/>
            <a:endParaRPr lang="ru-RU" altLang="ru-RU" sz="28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  <a:p>
            <a:pPr algn="ctr"/>
            <a:endParaRPr lang="ru-RU" altLang="ru-RU" sz="28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  <a:p>
            <a:pPr algn="ctr"/>
            <a:endParaRPr lang="ru-RU" altLang="ru-RU" sz="28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Picture 2" descr="C:\Users\1\Desktop\золотой щит 2021\Выставка ремесленник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6311" y="3455971"/>
            <a:ext cx="4622310" cy="3081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Users\1\Desktop\золотой щит 2021\IMG_97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5999" y="3455971"/>
            <a:ext cx="4487303" cy="3081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8B4688-5561-4FF8-BE1C-D85D6435E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0192" y="252450"/>
            <a:ext cx="4622309" cy="3081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253E3E-6E3A-4DEF-91AA-699402DA2F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896" y="252450"/>
            <a:ext cx="4489055" cy="2991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золотой щит 2021\0001-002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"/>
            <a:ext cx="9144000" cy="683567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9552" y="692696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В фестивале принимают участие фольклорные ансамбли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из нескольких  субъектов Российской Федерации</a:t>
            </a:r>
          </a:p>
        </p:txBody>
      </p:sp>
      <p:pic>
        <p:nvPicPr>
          <p:cNvPr id="20481" name="Picture 1" descr="C:\Users\Barishnikova\Desktop\золотой щит 2021\cbbd71d0d62b4039dd2fedaefeeaca8f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7860" y="4373502"/>
            <a:ext cx="3384376" cy="225552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82" name="Picture 2" descr="C:\Users\Barishnikova\Desktop\золотой щит 2021\C426B3150759-1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809" y="4436738"/>
            <a:ext cx="3310528" cy="22048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84" name="Picture 4" descr="C:\Users\Barishnikova\Desktop\золотой щит 2021\i (1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94412" y="1578959"/>
            <a:ext cx="2987824" cy="198773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85" name="Picture 5" descr="C:\Users\Barishnikova\Desktop\золотой щит 2021\IMG_82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0962" y="1795199"/>
            <a:ext cx="3238970" cy="216026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B9BBC4-72D8-4A11-89A1-15CBC04DE5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9872" y="2278306"/>
            <a:ext cx="2726454" cy="2576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95736" y="3356992"/>
            <a:ext cx="403244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>
              <a:defRPr/>
            </a:pP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>
              <a:defRPr/>
            </a:pP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>
              <a:defRPr/>
            </a:pP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>
              <a:defRPr/>
            </a:pP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>
              <a:defRPr/>
            </a:pP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>
              <a:defRPr/>
            </a:pP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>
              <a:defRPr/>
            </a:pP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  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581200-DFEC-43AF-A176-7F5163887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648" y="-135396"/>
            <a:ext cx="9325947" cy="709278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279FBB8-EAA0-4C7D-ABA9-7D49ED5AEA21}"/>
              </a:ext>
            </a:extLst>
          </p:cNvPr>
          <p:cNvSpPr/>
          <p:nvPr/>
        </p:nvSpPr>
        <p:spPr>
          <a:xfrm>
            <a:off x="1835696" y="4811469"/>
            <a:ext cx="52565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СПАСИБО </a:t>
            </a:r>
          </a:p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золотой щит 2021\0001-002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35675"/>
          </a:xfrm>
          <a:prstGeom prst="rect">
            <a:avLst/>
          </a:prstGeom>
          <a:noFill/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755576" y="1560127"/>
            <a:ext cx="792088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dirty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2800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ru-RU" sz="2800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9" name="Picture 3" descr="C:\Users\Barishnikova\Desktop\золотой щит 2021\zolotoy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523" y="210757"/>
            <a:ext cx="8625657" cy="640279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39FAE5-D278-4127-B660-DE08D35F733C}"/>
              </a:ext>
            </a:extLst>
          </p:cNvPr>
          <p:cNvSpPr/>
          <p:nvPr/>
        </p:nvSpPr>
        <p:spPr>
          <a:xfrm>
            <a:off x="4108630" y="590631"/>
            <a:ext cx="500578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3"/>
                </a:solidFill>
                <a:effectLst/>
              </a:rPr>
              <a:t>«Золотой щит-казачий Спас»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золотой щит 2021\0001-002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961" cy="6858000"/>
          </a:xfrm>
          <a:prstGeom prst="rect">
            <a:avLst/>
          </a:prstGeom>
          <a:noFill/>
        </p:spPr>
      </p:pic>
      <p:pic>
        <p:nvPicPr>
          <p:cNvPr id="15361" name="Picture 1" descr="C:\Users\1\Desktop\золотой щит 2021\5112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905" y="541955"/>
            <a:ext cx="4369868" cy="278214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362" name="Picture 2" descr="C:\Users\1\Desktop\золотой щит 2021\img-78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374" y="620688"/>
            <a:ext cx="4104455" cy="273630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363" name="Picture 3" descr="C:\Users\1\Desktop\золотой щит 2021\3e497de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24" y="3406497"/>
            <a:ext cx="4320480" cy="289222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Рисунок 7" descr="C:\Users\User\Desktop\для прессы\IMG-20190728-WA001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501008"/>
            <a:ext cx="3960440" cy="273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золотой щит 2021\0001-002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567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9552" y="404664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Учебно-тренировочные</a:t>
            </a:r>
          </a:p>
          <a:p>
            <a:pPr algn="ctr"/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сборы, которые п</a:t>
            </a:r>
            <a:r>
              <a:rPr lang="en-US" altLang="ru-RU" sz="2400" b="1" dirty="0" err="1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ро</a:t>
            </a:r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ходят </a:t>
            </a:r>
            <a:r>
              <a:rPr lang="en-US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в </a:t>
            </a:r>
            <a:r>
              <a:rPr lang="en-US" altLang="ru-RU" sz="2400" b="1" dirty="0" err="1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одном</a:t>
            </a:r>
            <a:r>
              <a:rPr lang="en-US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en-US" altLang="ru-RU" sz="2400" b="1" dirty="0" err="1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из</a:t>
            </a:r>
            <a:r>
              <a:rPr lang="en-US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en-US" altLang="ru-RU" sz="2400" b="1" dirty="0" err="1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самых</a:t>
            </a:r>
            <a:r>
              <a:rPr lang="en-US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en-US" altLang="ru-RU" sz="2400" b="1" dirty="0" err="1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красивых</a:t>
            </a:r>
            <a:r>
              <a:rPr lang="en-US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endParaRPr lang="ru-RU" altLang="ru-RU" sz="24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en-US" altLang="ru-RU" sz="2400" b="1" dirty="0" err="1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мест</a:t>
            </a:r>
            <a:r>
              <a:rPr lang="en-US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en-US" altLang="ru-RU" sz="2400" b="1" dirty="0" err="1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на</a:t>
            </a:r>
            <a:r>
              <a:rPr lang="en-US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реке </a:t>
            </a:r>
            <a:r>
              <a:rPr lang="en-US" altLang="ru-RU" sz="2400" b="1" dirty="0" err="1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Хоп</a:t>
            </a:r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е</a:t>
            </a:r>
            <a:r>
              <a:rPr lang="en-US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р</a:t>
            </a:r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, местечко </a:t>
            </a:r>
            <a:r>
              <a:rPr lang="en-US" altLang="ru-RU" sz="2400" b="1" dirty="0" err="1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Пр</a:t>
            </a:r>
            <a:r>
              <a:rPr lang="ru-RU" altLang="ru-RU" sz="2400" b="1" dirty="0" err="1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орва</a:t>
            </a:r>
            <a:endParaRPr lang="ru-RU" altLang="ru-RU" sz="24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 descr="C:\Users\User\Desktop\для прессы\IMG_247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488" y="1412776"/>
            <a:ext cx="438952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4337" name="Picture 1" descr="C:\Users\1\Desktop\золотой щит 2021\image.jpg"/>
          <p:cNvPicPr>
            <a:picLocks noChangeAspect="1" noChangeArrowheads="1"/>
          </p:cNvPicPr>
          <p:nvPr/>
        </p:nvPicPr>
        <p:blipFill rotWithShape="1">
          <a:blip r:embed="rId4" cstate="print"/>
          <a:srcRect b="13889"/>
          <a:stretch/>
        </p:blipFill>
        <p:spPr bwMode="auto">
          <a:xfrm>
            <a:off x="3923928" y="3577801"/>
            <a:ext cx="5007242" cy="2876774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золотой щит 2021\0001-002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5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39552" y="404664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Учебно-тренировочные</a:t>
            </a:r>
          </a:p>
          <a:p>
            <a:pPr algn="ctr"/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сборы, которые п</a:t>
            </a:r>
            <a:r>
              <a:rPr lang="en-US" altLang="ru-RU" sz="2400" b="1" dirty="0" err="1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ро</a:t>
            </a:r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ходят </a:t>
            </a:r>
            <a:r>
              <a:rPr lang="en-US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в </a:t>
            </a:r>
            <a:r>
              <a:rPr lang="en-US" altLang="ru-RU" sz="2400" b="1" dirty="0" err="1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одном</a:t>
            </a:r>
            <a:r>
              <a:rPr lang="en-US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en-US" altLang="ru-RU" sz="2400" b="1" dirty="0" err="1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из</a:t>
            </a:r>
            <a:r>
              <a:rPr lang="en-US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en-US" altLang="ru-RU" sz="2400" b="1" dirty="0" err="1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самых</a:t>
            </a:r>
            <a:r>
              <a:rPr lang="en-US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en-US" altLang="ru-RU" sz="2400" b="1" dirty="0" err="1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красивых</a:t>
            </a:r>
            <a:r>
              <a:rPr lang="en-US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endParaRPr lang="ru-RU" altLang="ru-RU" sz="24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en-US" altLang="ru-RU" sz="2400" b="1" dirty="0" err="1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мест</a:t>
            </a:r>
            <a:r>
              <a:rPr lang="en-US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en-US" altLang="ru-RU" sz="2400" b="1" dirty="0" err="1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на</a:t>
            </a:r>
            <a:r>
              <a:rPr lang="en-US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реке </a:t>
            </a:r>
            <a:r>
              <a:rPr lang="en-US" altLang="ru-RU" sz="2400" b="1" dirty="0" err="1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Хоп</a:t>
            </a:r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е</a:t>
            </a:r>
            <a:r>
              <a:rPr lang="en-US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р</a:t>
            </a:r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, местечко </a:t>
            </a:r>
            <a:r>
              <a:rPr lang="en-US" altLang="ru-RU" sz="2400" b="1" dirty="0" err="1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Пр</a:t>
            </a:r>
            <a:r>
              <a:rPr lang="ru-RU" altLang="ru-RU" sz="2400" b="1" dirty="0" err="1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орва</a:t>
            </a:r>
            <a:endParaRPr lang="ru-RU" altLang="ru-RU" sz="24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553BD7-C29B-43AB-8D3F-6605B34FF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74" y="1484784"/>
            <a:ext cx="2737341" cy="2267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9C82DD-17A7-414A-B019-1C888A979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614" y="1974324"/>
            <a:ext cx="3649455" cy="2430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AE660B-02F1-4E58-8C96-71BFD3D9E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4148848"/>
            <a:ext cx="3237257" cy="2304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1625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золотой щит 2021\0001-002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5676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28CE14-5B07-4842-B946-408ACC3B6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87717"/>
            <a:ext cx="8568952" cy="5427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3C50AE-192D-4B74-8EB9-ED45F66FA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293096"/>
            <a:ext cx="3255546" cy="2170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7339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золотой щит 2021\0001-002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415977"/>
            <a:ext cx="9649072" cy="7804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99592" y="3789039"/>
            <a:ext cx="7409333" cy="378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404664"/>
            <a:ext cx="8560297" cy="85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endParaRPr lang="ru-RU" sz="24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457200"/>
            <a:ext cx="9134764" cy="46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C:\Users\User\Desktop\для прессы\IMG_2879.JPG"/>
          <p:cNvPicPr/>
          <p:nvPr/>
        </p:nvPicPr>
        <p:blipFill rotWithShape="1">
          <a:blip r:embed="rId3" cstate="print"/>
          <a:srcRect t="17983"/>
          <a:stretch/>
        </p:blipFill>
        <p:spPr bwMode="auto">
          <a:xfrm>
            <a:off x="239479" y="3645025"/>
            <a:ext cx="4400929" cy="3097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697682-753B-4803-A2FD-2ADFDF092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887" y="-18498"/>
            <a:ext cx="4061506" cy="2996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A79D51-4A37-43CB-9BE6-6EDE16F35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4258" y="3718200"/>
            <a:ext cx="4456570" cy="2951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B99B4B0-63DB-4FBB-B0ED-432D762892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479" y="1"/>
            <a:ext cx="4400929" cy="299695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золотой щит 2021\0001-002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961" cy="6858000"/>
          </a:xfrm>
          <a:prstGeom prst="rect">
            <a:avLst/>
          </a:prstGeom>
          <a:noFill/>
        </p:spPr>
      </p:pic>
      <p:pic>
        <p:nvPicPr>
          <p:cNvPr id="5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552798" y="3135224"/>
            <a:ext cx="2566046" cy="3421795"/>
          </a:xfrm>
          <a:prstGeom prst="rect">
            <a:avLst/>
          </a:prstGeom>
          <a:ln/>
          <a:effectLst>
            <a:softEdge rad="1270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D7BC15-D3F1-4AF6-BA70-AFE016736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711" y="327864"/>
            <a:ext cx="4007769" cy="30291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C03A54-22C1-415B-81E1-BE6D22C3A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60648"/>
            <a:ext cx="4680520" cy="36680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6AC69A-DAC7-448F-B35B-CCD21176CF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4492"/>
          <a:stretch/>
        </p:blipFill>
        <p:spPr>
          <a:xfrm>
            <a:off x="251520" y="3995900"/>
            <a:ext cx="4896544" cy="2659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золотой щит 2021\0001-002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5676"/>
          </a:xfrm>
          <a:prstGeom prst="rect">
            <a:avLst/>
          </a:prstGeom>
          <a:noFill/>
        </p:spPr>
      </p:pic>
      <p:pic>
        <p:nvPicPr>
          <p:cNvPr id="18433" name="Picture 1" descr="C:\Users\Barishnikova\Desktop\золотой щит 2021\34e65ec6ac15122b7bb6b6eed6fb82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65437"/>
            <a:ext cx="4566513" cy="594388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8914" name="Picture 2" descr="C:\Users\Barishnikova\Desktop\золотой щит 2021\p2lzwPERwg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8217" y="260648"/>
            <a:ext cx="3350466" cy="223224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8915" name="Picture 3" descr="C:\Users\Barishnikova\Desktop\золотой щит 2021\ad152f4a-1d7c-4d3d-a86b-aea23e912ac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414" y="3999084"/>
            <a:ext cx="3360374" cy="252028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768EB3-5AA9-4CEE-9A0B-9C8F35139D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8438" y="4365104"/>
            <a:ext cx="3198991" cy="2127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5DF29A-D1E7-466D-8477-A12F90F1E9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406" y="296465"/>
            <a:ext cx="3303029" cy="2196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1570</TotalTime>
  <Words>91</Words>
  <Application>Microsoft Office PowerPoint</Application>
  <PresentationFormat>Экран (4:3)</PresentationFormat>
  <Paragraphs>41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Calibri</vt:lpstr>
      <vt:lpstr>Cambria</vt:lpstr>
      <vt:lpstr>Franklin Gothic Book</vt:lpstr>
      <vt:lpstr>Monotype Corsiva</vt:lpstr>
      <vt:lpstr>Perpetua</vt:lpstr>
      <vt:lpstr>Times New Roman</vt:lpstr>
      <vt:lpstr>Wingdings 2</vt:lpstr>
      <vt:lpstr>Справедливость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Perevozchikova</dc:creator>
  <cp:lastModifiedBy>user</cp:lastModifiedBy>
  <cp:revision>126</cp:revision>
  <dcterms:created xsi:type="dcterms:W3CDTF">2021-07-14T06:41:37Z</dcterms:created>
  <dcterms:modified xsi:type="dcterms:W3CDTF">2021-09-09T15:06:27Z</dcterms:modified>
</cp:coreProperties>
</file>